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1" r:id="rId1"/>
  </p:sldMasterIdLst>
  <p:notesMasterIdLst>
    <p:notesMasterId r:id="rId16"/>
  </p:notesMasterIdLst>
  <p:handoutMasterIdLst>
    <p:handoutMasterId r:id="rId17"/>
  </p:handoutMasterIdLst>
  <p:sldIdLst>
    <p:sldId id="451" r:id="rId2"/>
    <p:sldId id="442" r:id="rId3"/>
    <p:sldId id="443" r:id="rId4"/>
    <p:sldId id="444" r:id="rId5"/>
    <p:sldId id="447" r:id="rId6"/>
    <p:sldId id="474" r:id="rId7"/>
    <p:sldId id="457" r:id="rId8"/>
    <p:sldId id="467" r:id="rId9"/>
    <p:sldId id="459" r:id="rId10"/>
    <p:sldId id="460" r:id="rId11"/>
    <p:sldId id="461" r:id="rId12"/>
    <p:sldId id="469" r:id="rId13"/>
    <p:sldId id="473" r:id="rId14"/>
    <p:sldId id="453" r:id="rId15"/>
  </p:sldIdLst>
  <p:sldSz cx="9144000" cy="5143500" type="screen16x9"/>
  <p:notesSz cx="6022975" cy="1106487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6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5170" autoAdjust="0"/>
  </p:normalViewPr>
  <p:slideViewPr>
    <p:cSldViewPr>
      <p:cViewPr varScale="1">
        <p:scale>
          <a:sx n="144" d="100"/>
          <a:sy n="144" d="100"/>
        </p:scale>
        <p:origin x="1920" y="19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609850" cy="55403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411538" y="0"/>
            <a:ext cx="2609850" cy="554038"/>
          </a:xfrm>
          <a:prstGeom prst="rect">
            <a:avLst/>
          </a:prstGeom>
        </p:spPr>
        <p:txBody>
          <a:bodyPr vert="horz" lIns="91440" tIns="45720" rIns="91440" bIns="45720" rtlCol="0"/>
          <a:lstStyle>
            <a:lvl1pPr algn="r">
              <a:defRPr sz="1200"/>
            </a:lvl1pPr>
          </a:lstStyle>
          <a:p>
            <a:fld id="{5C3330E4-BD3E-7549-A078-04F7CAD20764}" type="datetimeFigureOut">
              <a:rPr lang="de-DE" smtClean="0"/>
              <a:t>19.02.24</a:t>
            </a:fld>
            <a:endParaRPr lang="de-DE"/>
          </a:p>
        </p:txBody>
      </p:sp>
      <p:sp>
        <p:nvSpPr>
          <p:cNvPr id="4" name="Fußzeilenplatzhalter 3"/>
          <p:cNvSpPr>
            <a:spLocks noGrp="1"/>
          </p:cNvSpPr>
          <p:nvPr>
            <p:ph type="ftr" sz="quarter" idx="2"/>
          </p:nvPr>
        </p:nvSpPr>
        <p:spPr>
          <a:xfrm>
            <a:off x="0" y="10509250"/>
            <a:ext cx="2609850" cy="554038"/>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411538" y="10509250"/>
            <a:ext cx="2609850" cy="554038"/>
          </a:xfrm>
          <a:prstGeom prst="rect">
            <a:avLst/>
          </a:prstGeom>
        </p:spPr>
        <p:txBody>
          <a:bodyPr vert="horz" lIns="91440" tIns="45720" rIns="91440" bIns="45720" rtlCol="0" anchor="b"/>
          <a:lstStyle>
            <a:lvl1pPr algn="r">
              <a:defRPr sz="1200"/>
            </a:lvl1pPr>
          </a:lstStyle>
          <a:p>
            <a:fld id="{AE8C00D0-D9F9-084F-9218-1E302A8BE9D2}" type="slidenum">
              <a:rPr lang="de-DE" smtClean="0"/>
              <a:t>‹Nr.›</a:t>
            </a:fld>
            <a:endParaRPr lang="de-DE"/>
          </a:p>
        </p:txBody>
      </p:sp>
    </p:spTree>
    <p:extLst>
      <p:ext uri="{BB962C8B-B14F-4D97-AF65-F5344CB8AC3E}">
        <p14:creationId xmlns:p14="http://schemas.microsoft.com/office/powerpoint/2010/main" val="31117063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609956" cy="553244"/>
          </a:xfrm>
          <a:prstGeom prst="rect">
            <a:avLst/>
          </a:prstGeom>
        </p:spPr>
        <p:txBody>
          <a:bodyPr vert="horz" lIns="97631" tIns="48815" rIns="97631" bIns="48815" rtlCol="0"/>
          <a:lstStyle>
            <a:lvl1pPr algn="l">
              <a:defRPr sz="1300"/>
            </a:lvl1pPr>
          </a:lstStyle>
          <a:p>
            <a:endParaRPr lang="de-DE"/>
          </a:p>
        </p:txBody>
      </p:sp>
      <p:sp>
        <p:nvSpPr>
          <p:cNvPr id="3" name="Date Placeholder 2"/>
          <p:cNvSpPr>
            <a:spLocks noGrp="1"/>
          </p:cNvSpPr>
          <p:nvPr>
            <p:ph type="dt" idx="1"/>
          </p:nvPr>
        </p:nvSpPr>
        <p:spPr>
          <a:xfrm>
            <a:off x="3411625" y="1"/>
            <a:ext cx="2609956" cy="553244"/>
          </a:xfrm>
          <a:prstGeom prst="rect">
            <a:avLst/>
          </a:prstGeom>
        </p:spPr>
        <p:txBody>
          <a:bodyPr vert="horz" lIns="97631" tIns="48815" rIns="97631" bIns="48815" rtlCol="0"/>
          <a:lstStyle>
            <a:lvl1pPr algn="r">
              <a:defRPr sz="1300"/>
            </a:lvl1pPr>
          </a:lstStyle>
          <a:p>
            <a:fld id="{73A7472F-0123-4613-BB0F-5E8C39CB4B44}" type="datetimeFigureOut">
              <a:rPr lang="de-DE" smtClean="0"/>
              <a:t>19.02.24</a:t>
            </a:fld>
            <a:endParaRPr lang="de-DE"/>
          </a:p>
        </p:txBody>
      </p:sp>
      <p:sp>
        <p:nvSpPr>
          <p:cNvPr id="4" name="Slide Image Placeholder 3"/>
          <p:cNvSpPr>
            <a:spLocks noGrp="1" noRot="1" noChangeAspect="1"/>
          </p:cNvSpPr>
          <p:nvPr>
            <p:ph type="sldImg" idx="2"/>
          </p:nvPr>
        </p:nvSpPr>
        <p:spPr>
          <a:xfrm>
            <a:off x="-674688" y="831850"/>
            <a:ext cx="7372351" cy="4148138"/>
          </a:xfrm>
          <a:prstGeom prst="rect">
            <a:avLst/>
          </a:prstGeom>
          <a:noFill/>
          <a:ln w="12700">
            <a:solidFill>
              <a:prstClr val="black"/>
            </a:solidFill>
          </a:ln>
        </p:spPr>
        <p:txBody>
          <a:bodyPr vert="horz" lIns="97631" tIns="48815" rIns="97631" bIns="48815" rtlCol="0" anchor="ctr"/>
          <a:lstStyle/>
          <a:p>
            <a:endParaRPr lang="de-DE"/>
          </a:p>
        </p:txBody>
      </p:sp>
      <p:sp>
        <p:nvSpPr>
          <p:cNvPr id="5" name="Notes Placeholder 4"/>
          <p:cNvSpPr>
            <a:spLocks noGrp="1"/>
          </p:cNvSpPr>
          <p:nvPr>
            <p:ph type="body" sz="quarter" idx="3"/>
          </p:nvPr>
        </p:nvSpPr>
        <p:spPr>
          <a:xfrm>
            <a:off x="602298" y="5255815"/>
            <a:ext cx="4818380" cy="4979194"/>
          </a:xfrm>
          <a:prstGeom prst="rect">
            <a:avLst/>
          </a:prstGeom>
        </p:spPr>
        <p:txBody>
          <a:bodyPr vert="horz" lIns="97631" tIns="48815" rIns="97631" bIns="488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10509711"/>
            <a:ext cx="2609956" cy="553244"/>
          </a:xfrm>
          <a:prstGeom prst="rect">
            <a:avLst/>
          </a:prstGeom>
        </p:spPr>
        <p:txBody>
          <a:bodyPr vert="horz" lIns="97631" tIns="48815" rIns="97631" bIns="48815" rtlCol="0" anchor="b"/>
          <a:lstStyle>
            <a:lvl1pPr algn="l">
              <a:defRPr sz="1300"/>
            </a:lvl1pPr>
          </a:lstStyle>
          <a:p>
            <a:endParaRPr lang="de-DE"/>
          </a:p>
        </p:txBody>
      </p:sp>
      <p:sp>
        <p:nvSpPr>
          <p:cNvPr id="7" name="Slide Number Placeholder 6"/>
          <p:cNvSpPr>
            <a:spLocks noGrp="1"/>
          </p:cNvSpPr>
          <p:nvPr>
            <p:ph type="sldNum" sz="quarter" idx="5"/>
          </p:nvPr>
        </p:nvSpPr>
        <p:spPr>
          <a:xfrm>
            <a:off x="3411625" y="10509711"/>
            <a:ext cx="2609956" cy="553244"/>
          </a:xfrm>
          <a:prstGeom prst="rect">
            <a:avLst/>
          </a:prstGeom>
        </p:spPr>
        <p:txBody>
          <a:bodyPr vert="horz" lIns="97631" tIns="48815" rIns="97631" bIns="48815" rtlCol="0" anchor="b"/>
          <a:lstStyle>
            <a:lvl1pPr algn="r">
              <a:defRPr sz="1300"/>
            </a:lvl1pPr>
          </a:lstStyle>
          <a:p>
            <a:fld id="{BA819213-1B57-45D0-8842-D8819A038E53}" type="slidenum">
              <a:rPr lang="de-DE" smtClean="0"/>
              <a:t>‹Nr.›</a:t>
            </a:fld>
            <a:endParaRPr lang="de-DE"/>
          </a:p>
        </p:txBody>
      </p:sp>
    </p:spTree>
    <p:extLst>
      <p:ext uri="{BB962C8B-B14F-4D97-AF65-F5344CB8AC3E}">
        <p14:creationId xmlns:p14="http://schemas.microsoft.com/office/powerpoint/2010/main" val="38205062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r>
              <a:rPr lang="de-DE" dirty="0"/>
              <a:t>Heute geht es um den Schwerpunkt Code Abdeckung durch Unit Tests</a:t>
            </a:r>
          </a:p>
          <a:p>
            <a:endParaRPr lang="de-DE" dirty="0"/>
          </a:p>
          <a:p>
            <a:r>
              <a:rPr lang="de-DE" dirty="0"/>
              <a:t>Wird gemessen durch Code Coverage Messwerkzeuge, die genau tracken, welche Zeilen von Unit Tests durchlaufen werden und welche nicht.</a:t>
            </a:r>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2</a:t>
            </a:fld>
            <a:endParaRPr lang="de-DE"/>
          </a:p>
        </p:txBody>
      </p:sp>
    </p:spTree>
    <p:extLst>
      <p:ext uri="{BB962C8B-B14F-4D97-AF65-F5344CB8AC3E}">
        <p14:creationId xmlns:p14="http://schemas.microsoft.com/office/powerpoint/2010/main" val="740393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r>
              <a:rPr lang="de-DE" dirty="0"/>
              <a:t>Die Frage ist, was sagt das über die Qualität aus, wenn eine Zeile durchlaufen wird. Nur, dass sie durchlaufen werden kann. Ob das richtig oder falsch war, ist über die Code Coverage nicht ersichtlich. Hierzu müssen die Ergebnisse der Unit Tess mitbetrachtet werden.</a:t>
            </a:r>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3</a:t>
            </a:fld>
            <a:endParaRPr lang="de-DE"/>
          </a:p>
        </p:txBody>
      </p:sp>
    </p:spTree>
    <p:extLst>
      <p:ext uri="{BB962C8B-B14F-4D97-AF65-F5344CB8AC3E}">
        <p14:creationId xmlns:p14="http://schemas.microsoft.com/office/powerpoint/2010/main" val="33246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r>
              <a:rPr lang="de-DE" dirty="0"/>
              <a:t>Frage an die Studenten: wieviel Code Coverage würdet ihr anstreben? (Alle abfragen, die aufzeigen)</a:t>
            </a:r>
          </a:p>
          <a:p>
            <a:endParaRPr lang="de-DE" dirty="0"/>
          </a:p>
          <a:p>
            <a:r>
              <a:rPr lang="de-DE" dirty="0"/>
              <a:t>Überleitung in die Gruppendiskussion zu diesem Thema</a:t>
            </a:r>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4</a:t>
            </a:fld>
            <a:endParaRPr lang="de-DE"/>
          </a:p>
        </p:txBody>
      </p:sp>
    </p:spTree>
    <p:extLst>
      <p:ext uri="{BB962C8B-B14F-4D97-AF65-F5344CB8AC3E}">
        <p14:creationId xmlns:p14="http://schemas.microsoft.com/office/powerpoint/2010/main" val="24944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3388" y="871538"/>
            <a:ext cx="6818313" cy="3836987"/>
          </a:xfrm>
        </p:spPr>
      </p:sp>
      <p:sp>
        <p:nvSpPr>
          <p:cNvPr id="3" name="Notizenplatzhalter 2"/>
          <p:cNvSpPr>
            <a:spLocks noGrp="1"/>
          </p:cNvSpPr>
          <p:nvPr>
            <p:ph type="body" idx="1"/>
          </p:nvPr>
        </p:nvSpPr>
        <p:spPr/>
        <p:txBody>
          <a:bodyPr>
            <a:normAutofit/>
          </a:bodyPr>
          <a:lstStyle/>
          <a:p>
            <a:endParaRPr lang="de-DE" dirty="0"/>
          </a:p>
        </p:txBody>
      </p:sp>
      <p:sp>
        <p:nvSpPr>
          <p:cNvPr id="6" name="Fußzeilenplatzhalter 5"/>
          <p:cNvSpPr>
            <a:spLocks noGrp="1"/>
          </p:cNvSpPr>
          <p:nvPr>
            <p:ph type="ftr" sz="quarter" idx="12"/>
          </p:nvPr>
        </p:nvSpPr>
        <p:spPr/>
        <p:txBody>
          <a:bodyPr/>
          <a:lstStyle/>
          <a:p>
            <a:pPr>
              <a:defRPr/>
            </a:pPr>
            <a:r>
              <a:rPr lang="de-DE"/>
              <a:t>(c) 2010 SEQIS GmbH - Im Auftrag der ÖBB PV/AG</a:t>
            </a:r>
          </a:p>
        </p:txBody>
      </p:sp>
      <p:sp>
        <p:nvSpPr>
          <p:cNvPr id="7" name="Foliennummernplatzhalter 6"/>
          <p:cNvSpPr>
            <a:spLocks noGrp="1"/>
          </p:cNvSpPr>
          <p:nvPr>
            <p:ph type="sldNum" sz="quarter" idx="13"/>
          </p:nvPr>
        </p:nvSpPr>
        <p:spPr/>
        <p:txBody>
          <a:bodyPr/>
          <a:lstStyle/>
          <a:p>
            <a:pPr>
              <a:defRPr/>
            </a:pPr>
            <a:fld id="{D71E7E1E-D821-402C-9B5A-37F8EB95B534}" type="slidenum">
              <a:rPr lang="de-DE" smtClean="0"/>
              <a:pPr>
                <a:defRPr/>
              </a:pPr>
              <a:t>5</a:t>
            </a:fld>
            <a:endParaRPr lang="de-DE"/>
          </a:p>
        </p:txBody>
      </p:sp>
    </p:spTree>
    <p:extLst>
      <p:ext uri="{BB962C8B-B14F-4D97-AF65-F5344CB8AC3E}">
        <p14:creationId xmlns:p14="http://schemas.microsoft.com/office/powerpoint/2010/main" val="955138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79663-8585-DBB9-9F0D-1D6CFD8826F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000D03B-56B0-BD27-3998-0F5EA8E2DD75}"/>
              </a:ext>
            </a:extLst>
          </p:cNvPr>
          <p:cNvSpPr>
            <a:spLocks noGrp="1" noRot="1" noChangeAspect="1"/>
          </p:cNvSpPr>
          <p:nvPr>
            <p:ph type="sldImg"/>
          </p:nvPr>
        </p:nvSpPr>
        <p:spPr>
          <a:xfrm>
            <a:off x="-433388" y="871538"/>
            <a:ext cx="6818313" cy="3836987"/>
          </a:xfrm>
        </p:spPr>
      </p:sp>
      <p:sp>
        <p:nvSpPr>
          <p:cNvPr id="3" name="Notizenplatzhalter 2">
            <a:extLst>
              <a:ext uri="{FF2B5EF4-FFF2-40B4-BE49-F238E27FC236}">
                <a16:creationId xmlns:a16="http://schemas.microsoft.com/office/drawing/2014/main" id="{ECB489F6-ACFB-EAF0-2541-7B7D6830082B}"/>
              </a:ext>
            </a:extLst>
          </p:cNvPr>
          <p:cNvSpPr>
            <a:spLocks noGrp="1"/>
          </p:cNvSpPr>
          <p:nvPr>
            <p:ph type="body" idx="1"/>
          </p:nvPr>
        </p:nvSpPr>
        <p:spPr/>
        <p:txBody>
          <a:bodyPr>
            <a:normAutofit/>
          </a:bodyPr>
          <a:lstStyle/>
          <a:p>
            <a:endParaRPr lang="de-DE" dirty="0"/>
          </a:p>
        </p:txBody>
      </p:sp>
      <p:sp>
        <p:nvSpPr>
          <p:cNvPr id="6" name="Fußzeilenplatzhalter 5">
            <a:extLst>
              <a:ext uri="{FF2B5EF4-FFF2-40B4-BE49-F238E27FC236}">
                <a16:creationId xmlns:a16="http://schemas.microsoft.com/office/drawing/2014/main" id="{4654D047-2587-E618-98AD-EAF057C02094}"/>
              </a:ext>
            </a:extLst>
          </p:cNvPr>
          <p:cNvSpPr>
            <a:spLocks noGrp="1"/>
          </p:cNvSpPr>
          <p:nvPr>
            <p:ph type="ftr" sz="quarter" idx="12"/>
          </p:nvPr>
        </p:nvSpPr>
        <p:spPr/>
        <p:txBody>
          <a:bodyPr/>
          <a:lstStyle/>
          <a:p>
            <a:pPr>
              <a:defRPr/>
            </a:pPr>
            <a:r>
              <a:rPr lang="de-DE"/>
              <a:t>(c) 2010 SEQIS GmbH - Im Auftrag der ÖBB PV/AG</a:t>
            </a:r>
          </a:p>
        </p:txBody>
      </p:sp>
      <p:sp>
        <p:nvSpPr>
          <p:cNvPr id="7" name="Foliennummernplatzhalter 6">
            <a:extLst>
              <a:ext uri="{FF2B5EF4-FFF2-40B4-BE49-F238E27FC236}">
                <a16:creationId xmlns:a16="http://schemas.microsoft.com/office/drawing/2014/main" id="{0A71EA17-AD1F-1999-B57C-AFD73BC7272E}"/>
              </a:ext>
            </a:extLst>
          </p:cNvPr>
          <p:cNvSpPr>
            <a:spLocks noGrp="1"/>
          </p:cNvSpPr>
          <p:nvPr>
            <p:ph type="sldNum" sz="quarter" idx="13"/>
          </p:nvPr>
        </p:nvSpPr>
        <p:spPr/>
        <p:txBody>
          <a:bodyPr/>
          <a:lstStyle/>
          <a:p>
            <a:pPr>
              <a:defRPr/>
            </a:pPr>
            <a:fld id="{D71E7E1E-D821-402C-9B5A-37F8EB95B534}" type="slidenum">
              <a:rPr lang="de-DE" smtClean="0"/>
              <a:pPr>
                <a:defRPr/>
              </a:pPr>
              <a:t>8</a:t>
            </a:fld>
            <a:endParaRPr lang="de-DE"/>
          </a:p>
        </p:txBody>
      </p:sp>
    </p:spTree>
    <p:extLst>
      <p:ext uri="{BB962C8B-B14F-4D97-AF65-F5344CB8AC3E}">
        <p14:creationId xmlns:p14="http://schemas.microsoft.com/office/powerpoint/2010/main" val="594102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A819213-1B57-45D0-8842-D8819A038E53}" type="slidenum">
              <a:rPr lang="de-DE" smtClean="0"/>
              <a:t>9</a:t>
            </a:fld>
            <a:endParaRPr lang="de-DE"/>
          </a:p>
        </p:txBody>
      </p:sp>
    </p:spTree>
    <p:extLst>
      <p:ext uri="{BB962C8B-B14F-4D97-AF65-F5344CB8AC3E}">
        <p14:creationId xmlns:p14="http://schemas.microsoft.com/office/powerpoint/2010/main" val="311131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F3AEF-D9E4-D40B-29E7-0D911CE1424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0BBB38B-B669-E0C3-5CE3-301218B86C19}"/>
              </a:ext>
            </a:extLst>
          </p:cNvPr>
          <p:cNvSpPr>
            <a:spLocks noGrp="1" noRot="1" noChangeAspect="1"/>
          </p:cNvSpPr>
          <p:nvPr>
            <p:ph type="sldImg"/>
          </p:nvPr>
        </p:nvSpPr>
        <p:spPr>
          <a:xfrm>
            <a:off x="-433388" y="871538"/>
            <a:ext cx="6818313" cy="3836987"/>
          </a:xfrm>
        </p:spPr>
      </p:sp>
      <p:sp>
        <p:nvSpPr>
          <p:cNvPr id="3" name="Notizenplatzhalter 2">
            <a:extLst>
              <a:ext uri="{FF2B5EF4-FFF2-40B4-BE49-F238E27FC236}">
                <a16:creationId xmlns:a16="http://schemas.microsoft.com/office/drawing/2014/main" id="{A00FBF85-D535-7E98-6DE2-AF2AEBE69DF2}"/>
              </a:ext>
            </a:extLst>
          </p:cNvPr>
          <p:cNvSpPr>
            <a:spLocks noGrp="1"/>
          </p:cNvSpPr>
          <p:nvPr>
            <p:ph type="body" idx="1"/>
          </p:nvPr>
        </p:nvSpPr>
        <p:spPr/>
        <p:txBody>
          <a:bodyPr>
            <a:normAutofit lnSpcReduction="10000"/>
          </a:bodyPr>
          <a:lstStyle/>
          <a:p>
            <a:r>
              <a:rPr lang="de-DE" dirty="0"/>
              <a:t>Basiserklärung des TDD </a:t>
            </a:r>
            <a:r>
              <a:rPr lang="de-DE" dirty="0" err="1"/>
              <a:t>Triangles</a:t>
            </a:r>
            <a:r>
              <a:rPr lang="de-DE" dirty="0"/>
              <a:t>:</a:t>
            </a:r>
          </a:p>
          <a:p>
            <a:endParaRPr lang="de-DE" dirty="0"/>
          </a:p>
          <a:p>
            <a:pPr marL="228600" indent="-228600">
              <a:buAutoNum type="arabicPeriod"/>
            </a:pPr>
            <a:r>
              <a:rPr lang="de-DE" dirty="0"/>
              <a:t>Schritt „Test Driven“ – Schreibe einen neuen Testfall, der eine neue Funktionalität fordert. Führe den Testfall durch, er muss „Rot“ oder „</a:t>
            </a:r>
            <a:r>
              <a:rPr lang="de-DE" dirty="0" err="1"/>
              <a:t>Failed</a:t>
            </a:r>
            <a:r>
              <a:rPr lang="de-DE" dirty="0"/>
              <a:t>“ sein, da ja bisher nur der Testfall existiert, aber noch nicht die Funktion, die ihn erfüllt</a:t>
            </a:r>
          </a:p>
          <a:p>
            <a:pPr marL="228600" indent="-228600">
              <a:buAutoNum type="arabicPeriod"/>
            </a:pPr>
            <a:endParaRPr lang="de-DE" dirty="0"/>
          </a:p>
          <a:p>
            <a:pPr marL="228600" indent="-228600">
              <a:buAutoNum type="arabicPeriod"/>
            </a:pPr>
            <a:r>
              <a:rPr lang="de-DE" dirty="0"/>
              <a:t>Schritt “Development“ – Entwickle die „aller aller einfachste“ Lösung = Funktionalität, die den Testfall erfüllt. Dabei keine weiteren Eventualitäten berücksichtigen, wirklich die einfachste Lösung für den „offenen“ Testfall. Danach führe den Testfall durch, er muss „Grün“ oder „</a:t>
            </a:r>
            <a:r>
              <a:rPr lang="de-DE" dirty="0" err="1"/>
              <a:t>Passed</a:t>
            </a:r>
            <a:r>
              <a:rPr lang="de-DE" dirty="0"/>
              <a:t>“ sein.  Damit existiert die Funktion und ist durch den Testfall abgesichert. Alle bestehenden Testfälle müssen natürlich weiterhin grün bleiben.</a:t>
            </a:r>
          </a:p>
          <a:p>
            <a:pPr marL="228600" indent="-228600">
              <a:buAutoNum type="arabicPeriod"/>
            </a:pPr>
            <a:endParaRPr lang="de-DE" dirty="0"/>
          </a:p>
          <a:p>
            <a:pPr marL="228600" indent="-228600">
              <a:buAutoNum type="arabicPeriod"/>
            </a:pPr>
            <a:r>
              <a:rPr lang="de-DE" dirty="0"/>
              <a:t>Schritt „</a:t>
            </a:r>
            <a:r>
              <a:rPr lang="de-DE" dirty="0" err="1"/>
              <a:t>Refactoring</a:t>
            </a:r>
            <a:r>
              <a:rPr lang="de-DE" dirty="0"/>
              <a:t>“ – Nun sind wir „</a:t>
            </a:r>
            <a:r>
              <a:rPr lang="de-DE" dirty="0" err="1"/>
              <a:t>safe</a:t>
            </a:r>
            <a:r>
              <a:rPr lang="de-DE" dirty="0"/>
              <a:t>“ und können die einfachste Lösung in eine schöne Lösung </a:t>
            </a:r>
            <a:r>
              <a:rPr lang="de-DE" dirty="0" err="1"/>
              <a:t>refactoren</a:t>
            </a:r>
            <a:r>
              <a:rPr lang="de-DE" dirty="0"/>
              <a:t>. </a:t>
            </a:r>
            <a:r>
              <a:rPr lang="de-DE" dirty="0" err="1"/>
              <a:t>Refactoren</a:t>
            </a:r>
            <a:r>
              <a:rPr lang="de-DE" dirty="0"/>
              <a:t> bedeutet die Funktion bleibt gleich, die Struktur und die Form des Codes kann sich ändern. Es darf keine </a:t>
            </a:r>
            <a:r>
              <a:rPr lang="de-DE" dirty="0" err="1"/>
              <a:t>funktionalte</a:t>
            </a:r>
            <a:r>
              <a:rPr lang="de-DE" dirty="0"/>
              <a:t> Erweiterung stattfinden. Nach dem </a:t>
            </a:r>
            <a:r>
              <a:rPr lang="de-DE" dirty="0" err="1"/>
              <a:t>Refactoren</a:t>
            </a:r>
            <a:r>
              <a:rPr lang="de-DE" dirty="0"/>
              <a:t> werden alle Tests nochmal durchgeführt und müssen ebenfalls grün bleiben.</a:t>
            </a:r>
          </a:p>
          <a:p>
            <a:pPr marL="0" indent="0">
              <a:buNone/>
            </a:pPr>
            <a:endParaRPr lang="de-DE" dirty="0"/>
          </a:p>
          <a:p>
            <a:pPr marL="0" indent="0">
              <a:buNone/>
            </a:pPr>
            <a:r>
              <a:rPr lang="de-DE" dirty="0"/>
              <a:t>Weitere Infos:</a:t>
            </a:r>
          </a:p>
          <a:p>
            <a:pPr marL="171450" indent="-171450">
              <a:buFont typeface="Arial" panose="020B0604020202020204" pitchFamily="34" charset="0"/>
              <a:buChar char="•"/>
            </a:pPr>
            <a:r>
              <a:rPr lang="de-DE" dirty="0"/>
              <a:t>TDD ist eigentlich eine Entwicklungstechnik und keine Testtechnik</a:t>
            </a:r>
          </a:p>
          <a:p>
            <a:pPr marL="171450" indent="-171450">
              <a:buFont typeface="Arial" panose="020B0604020202020204" pitchFamily="34" charset="0"/>
              <a:buChar char="•"/>
            </a:pPr>
            <a:r>
              <a:rPr lang="de-DE" dirty="0"/>
              <a:t>Für die Tests werden Unit Tests eingesetzt</a:t>
            </a:r>
          </a:p>
          <a:p>
            <a:pPr marL="171450" indent="-171450">
              <a:buFont typeface="Arial" panose="020B0604020202020204" pitchFamily="34" charset="0"/>
              <a:buChar char="•"/>
            </a:pPr>
            <a:r>
              <a:rPr lang="de-DE" dirty="0"/>
              <a:t>TDD stellt sicher, dass für jede Funktion ein Test entsteht</a:t>
            </a:r>
          </a:p>
          <a:p>
            <a:pPr marL="171450" indent="-171450">
              <a:buFont typeface="Arial" panose="020B0604020202020204" pitchFamily="34" charset="0"/>
              <a:buChar char="•"/>
            </a:pPr>
            <a:r>
              <a:rPr lang="de-DE" dirty="0"/>
              <a:t>TDD eignet sich daher besonders für kritische Applikationsteile, die unter bestmöglicher Unit Test Abdeckung sein sollen</a:t>
            </a:r>
          </a:p>
          <a:p>
            <a:pPr marL="171450" indent="-171450">
              <a:buFont typeface="Arial" panose="020B0604020202020204" pitchFamily="34" charset="0"/>
              <a:buChar char="•"/>
            </a:pPr>
            <a:r>
              <a:rPr lang="de-DE" dirty="0"/>
              <a:t>TDD kann auch im Pair durchgeführt werden</a:t>
            </a:r>
          </a:p>
          <a:p>
            <a:pPr marL="228600" indent="-228600">
              <a:buAutoNum type="arabicPeriod"/>
            </a:pPr>
            <a:endParaRPr lang="de-DE" dirty="0"/>
          </a:p>
          <a:p>
            <a:pPr marL="228600" indent="-228600">
              <a:buAutoNum type="arabicPeriod"/>
            </a:pPr>
            <a:endParaRPr lang="de-DE" dirty="0"/>
          </a:p>
        </p:txBody>
      </p:sp>
      <p:sp>
        <p:nvSpPr>
          <p:cNvPr id="6" name="Fußzeilenplatzhalter 5">
            <a:extLst>
              <a:ext uri="{FF2B5EF4-FFF2-40B4-BE49-F238E27FC236}">
                <a16:creationId xmlns:a16="http://schemas.microsoft.com/office/drawing/2014/main" id="{FA7CD93D-6A9C-AA8B-3B75-2420392069A2}"/>
              </a:ext>
            </a:extLst>
          </p:cNvPr>
          <p:cNvSpPr>
            <a:spLocks noGrp="1"/>
          </p:cNvSpPr>
          <p:nvPr>
            <p:ph type="ftr" sz="quarter" idx="12"/>
          </p:nvPr>
        </p:nvSpPr>
        <p:spPr/>
        <p:txBody>
          <a:bodyPr/>
          <a:lstStyle/>
          <a:p>
            <a:pPr>
              <a:defRPr/>
            </a:pPr>
            <a:r>
              <a:rPr lang="de-DE"/>
              <a:t>(c) 2010 SEQIS GmbH - Im Auftrag der ÖBB PV/AG</a:t>
            </a:r>
          </a:p>
        </p:txBody>
      </p:sp>
      <p:sp>
        <p:nvSpPr>
          <p:cNvPr id="7" name="Foliennummernplatzhalter 6">
            <a:extLst>
              <a:ext uri="{FF2B5EF4-FFF2-40B4-BE49-F238E27FC236}">
                <a16:creationId xmlns:a16="http://schemas.microsoft.com/office/drawing/2014/main" id="{6BF9F109-4431-9A7D-D6C3-CFEA0B915A37}"/>
              </a:ext>
            </a:extLst>
          </p:cNvPr>
          <p:cNvSpPr>
            <a:spLocks noGrp="1"/>
          </p:cNvSpPr>
          <p:nvPr>
            <p:ph type="sldNum" sz="quarter" idx="13"/>
          </p:nvPr>
        </p:nvSpPr>
        <p:spPr/>
        <p:txBody>
          <a:bodyPr/>
          <a:lstStyle/>
          <a:p>
            <a:pPr>
              <a:defRPr/>
            </a:pPr>
            <a:fld id="{D71E7E1E-D821-402C-9B5A-37F8EB95B534}" type="slidenum">
              <a:rPr lang="de-DE" smtClean="0"/>
              <a:pPr>
                <a:defRPr/>
              </a:pPr>
              <a:t>12</a:t>
            </a:fld>
            <a:endParaRPr lang="de-DE"/>
          </a:p>
        </p:txBody>
      </p:sp>
    </p:spTree>
    <p:extLst>
      <p:ext uri="{BB962C8B-B14F-4D97-AF65-F5344CB8AC3E}">
        <p14:creationId xmlns:p14="http://schemas.microsoft.com/office/powerpoint/2010/main" val="1645967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F4FEF-91B0-76EC-C275-B8D92080FD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764774F-5116-839C-A403-B0205A4D73CC}"/>
              </a:ext>
            </a:extLst>
          </p:cNvPr>
          <p:cNvSpPr>
            <a:spLocks noGrp="1" noRot="1" noChangeAspect="1"/>
          </p:cNvSpPr>
          <p:nvPr>
            <p:ph type="sldImg"/>
          </p:nvPr>
        </p:nvSpPr>
        <p:spPr>
          <a:xfrm>
            <a:off x="-433388" y="871538"/>
            <a:ext cx="6818313" cy="3836987"/>
          </a:xfrm>
        </p:spPr>
      </p:sp>
      <p:sp>
        <p:nvSpPr>
          <p:cNvPr id="3" name="Notizenplatzhalter 2">
            <a:extLst>
              <a:ext uri="{FF2B5EF4-FFF2-40B4-BE49-F238E27FC236}">
                <a16:creationId xmlns:a16="http://schemas.microsoft.com/office/drawing/2014/main" id="{31F840C6-B6B3-53BD-B2A1-AC6592F46C8E}"/>
              </a:ext>
            </a:extLst>
          </p:cNvPr>
          <p:cNvSpPr>
            <a:spLocks noGrp="1"/>
          </p:cNvSpPr>
          <p:nvPr>
            <p:ph type="body" idx="1"/>
          </p:nvPr>
        </p:nvSpPr>
        <p:spPr/>
        <p:txBody>
          <a:bodyPr>
            <a:normAutofit/>
          </a:bodyPr>
          <a:lstStyle/>
          <a:p>
            <a:endParaRPr lang="de-DE"/>
          </a:p>
        </p:txBody>
      </p:sp>
      <p:sp>
        <p:nvSpPr>
          <p:cNvPr id="6" name="Fußzeilenplatzhalter 5">
            <a:extLst>
              <a:ext uri="{FF2B5EF4-FFF2-40B4-BE49-F238E27FC236}">
                <a16:creationId xmlns:a16="http://schemas.microsoft.com/office/drawing/2014/main" id="{F374AA9C-E483-F573-334D-5E9484761ADD}"/>
              </a:ext>
            </a:extLst>
          </p:cNvPr>
          <p:cNvSpPr>
            <a:spLocks noGrp="1"/>
          </p:cNvSpPr>
          <p:nvPr>
            <p:ph type="ftr" sz="quarter" idx="12"/>
          </p:nvPr>
        </p:nvSpPr>
        <p:spPr/>
        <p:txBody>
          <a:bodyPr/>
          <a:lstStyle/>
          <a:p>
            <a:pPr>
              <a:defRPr/>
            </a:pPr>
            <a:r>
              <a:rPr lang="de-DE"/>
              <a:t>(c) 2010 SEQIS GmbH - Im Auftrag der ÖBB PV/AG</a:t>
            </a:r>
          </a:p>
        </p:txBody>
      </p:sp>
      <p:sp>
        <p:nvSpPr>
          <p:cNvPr id="7" name="Foliennummernplatzhalter 6">
            <a:extLst>
              <a:ext uri="{FF2B5EF4-FFF2-40B4-BE49-F238E27FC236}">
                <a16:creationId xmlns:a16="http://schemas.microsoft.com/office/drawing/2014/main" id="{A6FA4A6B-6D2A-E758-89F0-D9B52EB43576}"/>
              </a:ext>
            </a:extLst>
          </p:cNvPr>
          <p:cNvSpPr>
            <a:spLocks noGrp="1"/>
          </p:cNvSpPr>
          <p:nvPr>
            <p:ph type="sldNum" sz="quarter" idx="13"/>
          </p:nvPr>
        </p:nvSpPr>
        <p:spPr/>
        <p:txBody>
          <a:bodyPr/>
          <a:lstStyle/>
          <a:p>
            <a:pPr>
              <a:defRPr/>
            </a:pPr>
            <a:fld id="{D71E7E1E-D821-402C-9B5A-37F8EB95B534}" type="slidenum">
              <a:rPr lang="de-DE" smtClean="0"/>
              <a:pPr>
                <a:defRPr/>
              </a:pPr>
              <a:t>13</a:t>
            </a:fld>
            <a:endParaRPr lang="de-DE"/>
          </a:p>
        </p:txBody>
      </p:sp>
    </p:spTree>
    <p:extLst>
      <p:ext uri="{BB962C8B-B14F-4D97-AF65-F5344CB8AC3E}">
        <p14:creationId xmlns:p14="http://schemas.microsoft.com/office/powerpoint/2010/main" val="2717944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Foto Technikum Ta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EC87-611C-4FE7-801A-2BABE5B2689B}"/>
              </a:ext>
            </a:extLst>
          </p:cNvPr>
          <p:cNvSpPr>
            <a:spLocks noGrp="1"/>
          </p:cNvSpPr>
          <p:nvPr>
            <p:ph type="title" hasCustomPrompt="1"/>
          </p:nvPr>
        </p:nvSpPr>
        <p:spPr>
          <a:xfrm>
            <a:off x="3128963" y="3599414"/>
            <a:ext cx="5897562" cy="439153"/>
          </a:xfrm>
        </p:spPr>
        <p:txBody>
          <a:bodyPr/>
          <a:lstStyle>
            <a:lvl1pPr>
              <a:defRPr>
                <a:solidFill>
                  <a:schemeClr val="bg1"/>
                </a:solidFill>
                <a:highlight>
                  <a:srgbClr val="005A96"/>
                </a:highlight>
              </a:defRPr>
            </a:lvl1pPr>
          </a:lstStyle>
          <a:p>
            <a:r>
              <a:rPr lang="en-US" dirty="0" err="1"/>
              <a:t>Titel</a:t>
            </a:r>
            <a:endParaRPr lang="en-GB" dirty="0"/>
          </a:p>
        </p:txBody>
      </p:sp>
      <p:sp>
        <p:nvSpPr>
          <p:cNvPr id="5" name="Text Placeholder 4">
            <a:extLst>
              <a:ext uri="{FF2B5EF4-FFF2-40B4-BE49-F238E27FC236}">
                <a16:creationId xmlns:a16="http://schemas.microsoft.com/office/drawing/2014/main" id="{EE5C50F5-E4A6-49CB-8F10-BB04F428948E}"/>
              </a:ext>
            </a:extLst>
          </p:cNvPr>
          <p:cNvSpPr>
            <a:spLocks noGrp="1"/>
          </p:cNvSpPr>
          <p:nvPr>
            <p:ph type="body" sz="quarter" idx="10" hasCustomPrompt="1"/>
          </p:nvPr>
        </p:nvSpPr>
        <p:spPr>
          <a:xfrm>
            <a:off x="3128963" y="4294464"/>
            <a:ext cx="5897561" cy="359569"/>
          </a:xfrm>
        </p:spPr>
        <p:txBody>
          <a:bodyPr>
            <a:normAutofit/>
          </a:bodyPr>
          <a:lstStyle>
            <a:lvl1pPr marL="0" indent="0">
              <a:buNone/>
              <a:defRPr>
                <a:solidFill>
                  <a:schemeClr val="bg1"/>
                </a:solidFill>
                <a:highlight>
                  <a:srgbClr val="005A96"/>
                </a:highlight>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9" name="Grafik 8" descr="FH Technikum Wien - University of Applied Sciences">
            <a:extLst>
              <a:ext uri="{FF2B5EF4-FFF2-40B4-BE49-F238E27FC236}">
                <a16:creationId xmlns:a16="http://schemas.microsoft.com/office/drawing/2014/main" id="{E912822A-9B89-4584-AA9B-A21C38C240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5018" y="1916907"/>
            <a:ext cx="3366982" cy="2121660"/>
          </a:xfrm>
          <a:prstGeom prst="rect">
            <a:avLst/>
          </a:prstGeom>
        </p:spPr>
      </p:pic>
    </p:spTree>
    <p:extLst>
      <p:ext uri="{BB962C8B-B14F-4D97-AF65-F5344CB8AC3E}">
        <p14:creationId xmlns:p14="http://schemas.microsoft.com/office/powerpoint/2010/main" val="433448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SFOLIE 01 Gr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p:nvSpPr>
        <p:spPr>
          <a:xfrm>
            <a:off x="0" y="-1"/>
            <a:ext cx="9144000" cy="4729447"/>
          </a:xfrm>
          <a:prstGeom prst="rect">
            <a:avLst/>
          </a:prstGeom>
          <a:solidFill>
            <a:srgbClr val="727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dirty="0"/>
          </a:p>
        </p:txBody>
      </p:sp>
      <p:sp>
        <p:nvSpPr>
          <p:cNvPr id="23" name="Titelplatzhalter 1"/>
          <p:cNvSpPr>
            <a:spLocks noGrp="1"/>
          </p:cNvSpPr>
          <p:nvPr>
            <p:ph type="title" hasCustomPrompt="1"/>
          </p:nvPr>
        </p:nvSpPr>
        <p:spPr>
          <a:xfrm>
            <a:off x="180001" y="114303"/>
            <a:ext cx="8768791"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6" name="Textplatzhalter 5">
            <a:extLst>
              <a:ext uri="{FF2B5EF4-FFF2-40B4-BE49-F238E27FC236}">
                <a16:creationId xmlns:a16="http://schemas.microsoft.com/office/drawing/2014/main" id="{3F425C1B-10D2-421C-8EE6-8F68F5FA0A06}"/>
              </a:ext>
            </a:extLst>
          </p:cNvPr>
          <p:cNvSpPr>
            <a:spLocks noGrp="1"/>
          </p:cNvSpPr>
          <p:nvPr>
            <p:ph type="body" sz="quarter" idx="14"/>
          </p:nvPr>
        </p:nvSpPr>
        <p:spPr>
          <a:xfrm>
            <a:off x="180000" y="607500"/>
            <a:ext cx="8768791"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sz="1050">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24" name="Gerader Verbinder 23">
            <a:extLst>
              <a:ext uri="{C183D7F6-B498-43B3-948B-1728B52AA6E4}">
                <adec:decorative xmlns:adec="http://schemas.microsoft.com/office/drawing/2017/decorative" val="1"/>
              </a:ext>
            </a:extLst>
          </p:cNvPr>
          <p:cNvCxnSpPr/>
          <p:nvPr/>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C183D7F6-B498-43B3-948B-1728B52AA6E4}">
                <adec:decorative xmlns:adec="http://schemas.microsoft.com/office/drawing/2017/decorative" val="1"/>
              </a:ext>
            </a:extLst>
          </p:cNvPr>
          <p:cNvCxnSpPr/>
          <p:nvPr/>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BF34B061-0D40-4791-A41B-682280B19424}"/>
              </a:ext>
              <a:ext uri="{C183D7F6-B498-43B3-948B-1728B52AA6E4}">
                <adec:decorative xmlns:adec="http://schemas.microsoft.com/office/drawing/2017/decorative" val="1"/>
              </a:ext>
            </a:extLst>
          </p:cNvPr>
          <p:cNvSpPr>
            <a:spLocks noGrp="1"/>
          </p:cNvSpPr>
          <p:nvPr>
            <p:ph type="ftr" sz="quarter" idx="12"/>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A7E1EF4B-A968-4425-8367-098DB2AEE2ED}"/>
              </a:ext>
              <a:ext uri="{C183D7F6-B498-43B3-948B-1728B52AA6E4}">
                <adec:decorative xmlns:adec="http://schemas.microsoft.com/office/drawing/2017/decorative" val="1"/>
              </a:ext>
            </a:extLst>
          </p:cNvPr>
          <p:cNvSpPr>
            <a:spLocks noGrp="1"/>
          </p:cNvSpPr>
          <p:nvPr>
            <p:ph type="sldNum" sz="quarter" idx="13"/>
          </p:nvPr>
        </p:nvSpPr>
        <p:spPr/>
        <p:txBody>
          <a:bodyPr/>
          <a:lstStyle/>
          <a:p>
            <a:fld id="{39505E11-EB17-428F-A226-CE7396E36BB2}" type="slidenum">
              <a:rPr lang="de-DE" smtClean="0"/>
              <a:pPr/>
              <a:t>‹Nr.›</a:t>
            </a:fld>
            <a:endParaRPr lang="de-DE" dirty="0"/>
          </a:p>
        </p:txBody>
      </p:sp>
      <p:pic>
        <p:nvPicPr>
          <p:cNvPr id="10" name="Grafik 9">
            <a:extLst>
              <a:ext uri="{FF2B5EF4-FFF2-40B4-BE49-F238E27FC236}">
                <a16:creationId xmlns:a16="http://schemas.microsoft.com/office/drawing/2014/main" id="{9D14491A-EBBE-4FB6-8BA1-C103D150F47E}"/>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206071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SFOLIE 02 Gr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p:nvSpPr>
        <p:spPr>
          <a:xfrm>
            <a:off x="0" y="-1"/>
            <a:ext cx="9144000" cy="4729447"/>
          </a:xfrm>
          <a:prstGeom prst="rect">
            <a:avLst/>
          </a:prstGeom>
          <a:solidFill>
            <a:srgbClr val="727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a:p>
        </p:txBody>
      </p:sp>
      <p:sp>
        <p:nvSpPr>
          <p:cNvPr id="23" name="Titelplatzhalter 1"/>
          <p:cNvSpPr>
            <a:spLocks noGrp="1"/>
          </p:cNvSpPr>
          <p:nvPr>
            <p:ph type="title" hasCustomPrompt="1"/>
          </p:nvPr>
        </p:nvSpPr>
        <p:spPr>
          <a:xfrm>
            <a:off x="180001" y="114303"/>
            <a:ext cx="8758517"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5" name="Textplatzhalter 4">
            <a:extLst>
              <a:ext uri="{FF2B5EF4-FFF2-40B4-BE49-F238E27FC236}">
                <a16:creationId xmlns:a16="http://schemas.microsoft.com/office/drawing/2014/main" id="{C099191E-06C2-47AD-9B0A-CAC1645FCDE3}"/>
              </a:ext>
            </a:extLst>
          </p:cNvPr>
          <p:cNvSpPr>
            <a:spLocks noGrp="1"/>
          </p:cNvSpPr>
          <p:nvPr>
            <p:ph type="body" sz="quarter" idx="15"/>
          </p:nvPr>
        </p:nvSpPr>
        <p:spPr>
          <a:xfrm>
            <a:off x="179388" y="607500"/>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sp>
        <p:nvSpPr>
          <p:cNvPr id="14" name="Textplatzhalter 4">
            <a:extLst>
              <a:ext uri="{FF2B5EF4-FFF2-40B4-BE49-F238E27FC236}">
                <a16:creationId xmlns:a16="http://schemas.microsoft.com/office/drawing/2014/main" id="{1FF655F9-8F0F-4E00-A8EE-9C12E1706B9C}"/>
              </a:ext>
            </a:extLst>
          </p:cNvPr>
          <p:cNvSpPr>
            <a:spLocks noGrp="1"/>
          </p:cNvSpPr>
          <p:nvPr>
            <p:ph type="body" sz="quarter" idx="16"/>
          </p:nvPr>
        </p:nvSpPr>
        <p:spPr>
          <a:xfrm>
            <a:off x="4615632" y="606217"/>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15" name="Gerader Verbinder 14">
            <a:extLst>
              <a:ext uri="{C183D7F6-B498-43B3-948B-1728B52AA6E4}">
                <adec:decorative xmlns:adec="http://schemas.microsoft.com/office/drawing/2017/decorative" val="1"/>
              </a:ext>
            </a:extLst>
          </p:cNvPr>
          <p:cNvCxnSpPr/>
          <p:nvPr/>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C183D7F6-B498-43B3-948B-1728B52AA6E4}">
                <adec:decorative xmlns:adec="http://schemas.microsoft.com/office/drawing/2017/decorative" val="1"/>
              </a:ext>
            </a:extLst>
          </p:cNvPr>
          <p:cNvCxnSpPr/>
          <p:nvPr/>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CEA78A91-4834-4955-816B-A33BE7851562}"/>
              </a:ext>
              <a:ext uri="{C183D7F6-B498-43B3-948B-1728B52AA6E4}">
                <adec:decorative xmlns:adec="http://schemas.microsoft.com/office/drawing/2017/decorative" val="1"/>
              </a:ext>
            </a:extLst>
          </p:cNvPr>
          <p:cNvSpPr>
            <a:spLocks noGrp="1"/>
          </p:cNvSpPr>
          <p:nvPr>
            <p:ph type="ftr" sz="quarter" idx="13"/>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F41B1D30-8D96-496B-A7F3-BDA41722B7FA}"/>
              </a:ext>
              <a:ext uri="{C183D7F6-B498-43B3-948B-1728B52AA6E4}">
                <adec:decorative xmlns:adec="http://schemas.microsoft.com/office/drawing/2017/decorative" val="1"/>
              </a:ext>
            </a:extLst>
          </p:cNvPr>
          <p:cNvSpPr>
            <a:spLocks noGrp="1"/>
          </p:cNvSpPr>
          <p:nvPr>
            <p:ph type="sldNum" sz="quarter" idx="14"/>
          </p:nvPr>
        </p:nvSpPr>
        <p:spPr/>
        <p:txBody>
          <a:bodyPr/>
          <a:lstStyle/>
          <a:p>
            <a:fld id="{39505E11-EB17-428F-A226-CE7396E36BB2}" type="slidenum">
              <a:rPr lang="de-DE" smtClean="0"/>
              <a:pPr/>
              <a:t>‹Nr.›</a:t>
            </a:fld>
            <a:endParaRPr lang="de-DE" dirty="0"/>
          </a:p>
        </p:txBody>
      </p:sp>
      <p:pic>
        <p:nvPicPr>
          <p:cNvPr id="12" name="Grafik 11">
            <a:extLst>
              <a:ext uri="{FF2B5EF4-FFF2-40B4-BE49-F238E27FC236}">
                <a16:creationId xmlns:a16="http://schemas.microsoft.com/office/drawing/2014/main" id="{6A200EBB-4D2E-465A-BA44-8D8FD4CE5E3B}"/>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1935254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HALTSFOLIE 01 Bl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p:nvSpPr>
        <p:spPr>
          <a:xfrm>
            <a:off x="0" y="-1"/>
            <a:ext cx="9144000" cy="4729447"/>
          </a:xfrm>
          <a:prstGeom prst="rect">
            <a:avLst/>
          </a:prstGeom>
          <a:solidFill>
            <a:srgbClr val="005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a:p>
        </p:txBody>
      </p:sp>
      <p:sp>
        <p:nvSpPr>
          <p:cNvPr id="23" name="Titelplatzhalter 1"/>
          <p:cNvSpPr>
            <a:spLocks noGrp="1"/>
          </p:cNvSpPr>
          <p:nvPr>
            <p:ph type="title" hasCustomPrompt="1"/>
          </p:nvPr>
        </p:nvSpPr>
        <p:spPr>
          <a:xfrm>
            <a:off x="180001" y="114303"/>
            <a:ext cx="8758517"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10" name="Textplatzhalter 5">
            <a:extLst>
              <a:ext uri="{FF2B5EF4-FFF2-40B4-BE49-F238E27FC236}">
                <a16:creationId xmlns:a16="http://schemas.microsoft.com/office/drawing/2014/main" id="{0F4D230B-92FB-4F80-A5D8-47442699E09E}"/>
              </a:ext>
            </a:extLst>
          </p:cNvPr>
          <p:cNvSpPr>
            <a:spLocks noGrp="1"/>
          </p:cNvSpPr>
          <p:nvPr>
            <p:ph type="body" sz="quarter" idx="14"/>
          </p:nvPr>
        </p:nvSpPr>
        <p:spPr>
          <a:xfrm>
            <a:off x="180000" y="607500"/>
            <a:ext cx="8768791"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sz="1050">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13" name="Gerader Verbinder 12">
            <a:extLst>
              <a:ext uri="{C183D7F6-B498-43B3-948B-1728B52AA6E4}">
                <adec:decorative xmlns:adec="http://schemas.microsoft.com/office/drawing/2017/decorative" val="1"/>
              </a:ext>
            </a:extLst>
          </p:cNvPr>
          <p:cNvCxnSpPr/>
          <p:nvPr/>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C183D7F6-B498-43B3-948B-1728B52AA6E4}">
                <adec:decorative xmlns:adec="http://schemas.microsoft.com/office/drawing/2017/decorative" val="1"/>
              </a:ext>
            </a:extLst>
          </p:cNvPr>
          <p:cNvCxnSpPr/>
          <p:nvPr/>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5107673A-A21E-4664-8E91-00B707F809AF}"/>
              </a:ext>
              <a:ext uri="{C183D7F6-B498-43B3-948B-1728B52AA6E4}">
                <adec:decorative xmlns:adec="http://schemas.microsoft.com/office/drawing/2017/decorative" val="1"/>
              </a:ext>
            </a:extLst>
          </p:cNvPr>
          <p:cNvSpPr>
            <a:spLocks noGrp="1"/>
          </p:cNvSpPr>
          <p:nvPr>
            <p:ph type="ftr" sz="quarter" idx="12"/>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D3828A2C-43CF-4B24-AB3D-CA11C4FC4B0E}"/>
              </a:ext>
              <a:ext uri="{C183D7F6-B498-43B3-948B-1728B52AA6E4}">
                <adec:decorative xmlns:adec="http://schemas.microsoft.com/office/drawing/2017/decorative" val="1"/>
              </a:ext>
            </a:extLst>
          </p:cNvPr>
          <p:cNvSpPr>
            <a:spLocks noGrp="1"/>
          </p:cNvSpPr>
          <p:nvPr>
            <p:ph type="sldNum" sz="quarter" idx="13"/>
          </p:nvPr>
        </p:nvSpPr>
        <p:spPr/>
        <p:txBody>
          <a:bodyPr/>
          <a:lstStyle/>
          <a:p>
            <a:fld id="{39505E11-EB17-428F-A226-CE7396E36BB2}" type="slidenum">
              <a:rPr lang="de-DE" smtClean="0"/>
              <a:pPr/>
              <a:t>‹Nr.›</a:t>
            </a:fld>
            <a:endParaRPr lang="de-DE" dirty="0"/>
          </a:p>
        </p:txBody>
      </p:sp>
      <p:pic>
        <p:nvPicPr>
          <p:cNvPr id="12" name="Grafik 11">
            <a:extLst>
              <a:ext uri="{FF2B5EF4-FFF2-40B4-BE49-F238E27FC236}">
                <a16:creationId xmlns:a16="http://schemas.microsoft.com/office/drawing/2014/main" id="{E502DC7D-CE2C-49A4-AB84-DE425786F458}"/>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3076541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HALTSFOLIE 02 Blau">
    <p:spTree>
      <p:nvGrpSpPr>
        <p:cNvPr id="1" name=""/>
        <p:cNvGrpSpPr/>
        <p:nvPr/>
      </p:nvGrpSpPr>
      <p:grpSpPr>
        <a:xfrm>
          <a:off x="0" y="0"/>
          <a:ext cx="0" cy="0"/>
          <a:chOff x="0" y="0"/>
          <a:chExt cx="0" cy="0"/>
        </a:xfrm>
      </p:grpSpPr>
      <p:sp>
        <p:nvSpPr>
          <p:cNvPr id="11" name="Rechteck 10">
            <a:extLst>
              <a:ext uri="{C183D7F6-B498-43B3-948B-1728B52AA6E4}">
                <adec:decorative xmlns:adec="http://schemas.microsoft.com/office/drawing/2017/decorative" val="1"/>
              </a:ext>
            </a:extLst>
          </p:cNvPr>
          <p:cNvSpPr/>
          <p:nvPr/>
        </p:nvSpPr>
        <p:spPr>
          <a:xfrm>
            <a:off x="0" y="-1"/>
            <a:ext cx="9144000" cy="4729447"/>
          </a:xfrm>
          <a:prstGeom prst="rect">
            <a:avLst/>
          </a:prstGeom>
          <a:solidFill>
            <a:srgbClr val="005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350"/>
          </a:p>
        </p:txBody>
      </p:sp>
      <p:sp>
        <p:nvSpPr>
          <p:cNvPr id="23" name="Titelplatzhalter 1"/>
          <p:cNvSpPr>
            <a:spLocks noGrp="1"/>
          </p:cNvSpPr>
          <p:nvPr>
            <p:ph type="title" hasCustomPrompt="1"/>
          </p:nvPr>
        </p:nvSpPr>
        <p:spPr>
          <a:xfrm>
            <a:off x="180000" y="114303"/>
            <a:ext cx="8784000" cy="439153"/>
          </a:xfrm>
          <a:prstGeom prst="rect">
            <a:avLst/>
          </a:prstGeom>
        </p:spPr>
        <p:txBody>
          <a:bodyPr vert="horz" lIns="91440" tIns="45720" rIns="91440" bIns="45720" rtlCol="0" anchor="t">
            <a:normAutofit/>
          </a:bodyPr>
          <a:lstStyle>
            <a:lvl1pPr>
              <a:defRPr baseline="0">
                <a:solidFill>
                  <a:schemeClr val="bg1"/>
                </a:solidFill>
              </a:defRPr>
            </a:lvl1pPr>
          </a:lstStyle>
          <a:p>
            <a:r>
              <a:rPr lang="de-DE" dirty="0"/>
              <a:t>Folien Überschrift 1 (Arial </a:t>
            </a:r>
            <a:r>
              <a:rPr lang="de-DE" dirty="0" err="1"/>
              <a:t>Bold</a:t>
            </a:r>
            <a:r>
              <a:rPr lang="de-DE" dirty="0"/>
              <a:t>, 36pt)</a:t>
            </a:r>
            <a:br>
              <a:rPr lang="de-DE" dirty="0"/>
            </a:br>
            <a:endParaRPr lang="de-AT" dirty="0"/>
          </a:p>
        </p:txBody>
      </p:sp>
      <p:sp>
        <p:nvSpPr>
          <p:cNvPr id="14" name="Textplatzhalter 4">
            <a:extLst>
              <a:ext uri="{FF2B5EF4-FFF2-40B4-BE49-F238E27FC236}">
                <a16:creationId xmlns:a16="http://schemas.microsoft.com/office/drawing/2014/main" id="{C1810ADF-882B-4FFD-A401-52EBD2C3FFDA}"/>
              </a:ext>
            </a:extLst>
          </p:cNvPr>
          <p:cNvSpPr>
            <a:spLocks noGrp="1"/>
          </p:cNvSpPr>
          <p:nvPr>
            <p:ph type="body" sz="quarter" idx="15"/>
          </p:nvPr>
        </p:nvSpPr>
        <p:spPr>
          <a:xfrm>
            <a:off x="179388" y="607500"/>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sp>
        <p:nvSpPr>
          <p:cNvPr id="16" name="Textplatzhalter 4">
            <a:extLst>
              <a:ext uri="{FF2B5EF4-FFF2-40B4-BE49-F238E27FC236}">
                <a16:creationId xmlns:a16="http://schemas.microsoft.com/office/drawing/2014/main" id="{918F80D2-235B-4BC1-AB73-F792A6E717CD}"/>
              </a:ext>
            </a:extLst>
          </p:cNvPr>
          <p:cNvSpPr>
            <a:spLocks noGrp="1"/>
          </p:cNvSpPr>
          <p:nvPr>
            <p:ph type="body" sz="quarter" idx="16"/>
          </p:nvPr>
        </p:nvSpPr>
        <p:spPr>
          <a:xfrm>
            <a:off x="4644000" y="607500"/>
            <a:ext cx="4320000" cy="4050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24" name="Gerader Verbinder 23">
            <a:extLst>
              <a:ext uri="{C183D7F6-B498-43B3-948B-1728B52AA6E4}">
                <adec:decorative xmlns:adec="http://schemas.microsoft.com/office/drawing/2017/decorative" val="1"/>
              </a:ext>
            </a:extLst>
          </p:cNvPr>
          <p:cNvCxnSpPr/>
          <p:nvPr/>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C183D7F6-B498-43B3-948B-1728B52AA6E4}">
                <adec:decorative xmlns:adec="http://schemas.microsoft.com/office/drawing/2017/decorative" val="1"/>
              </a:ext>
            </a:extLst>
          </p:cNvPr>
          <p:cNvCxnSpPr/>
          <p:nvPr/>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9913C93F-4C12-40C1-A6ED-7A7506D85F4A}"/>
              </a:ext>
              <a:ext uri="{C183D7F6-B498-43B3-948B-1728B52AA6E4}">
                <adec:decorative xmlns:adec="http://schemas.microsoft.com/office/drawing/2017/decorative" val="1"/>
              </a:ext>
            </a:extLst>
          </p:cNvPr>
          <p:cNvSpPr>
            <a:spLocks noGrp="1"/>
          </p:cNvSpPr>
          <p:nvPr>
            <p:ph type="ftr" sz="quarter" idx="13"/>
          </p:nvPr>
        </p:nvSpPr>
        <p:spPr/>
        <p:txBody>
          <a:bodyPr/>
          <a:lstStyle/>
          <a:p>
            <a:r>
              <a:rPr lang="de-DE"/>
              <a:t>Test Driven Development</a:t>
            </a:r>
            <a:endParaRPr lang="de-DE" dirty="0"/>
          </a:p>
        </p:txBody>
      </p:sp>
      <p:sp>
        <p:nvSpPr>
          <p:cNvPr id="3" name="Foliennummernplatzhalter 2">
            <a:extLst>
              <a:ext uri="{FF2B5EF4-FFF2-40B4-BE49-F238E27FC236}">
                <a16:creationId xmlns:a16="http://schemas.microsoft.com/office/drawing/2014/main" id="{2589EC2F-2384-4108-93D2-F2F7A4384568}"/>
              </a:ext>
              <a:ext uri="{C183D7F6-B498-43B3-948B-1728B52AA6E4}">
                <adec:decorative xmlns:adec="http://schemas.microsoft.com/office/drawing/2017/decorative" val="1"/>
              </a:ext>
            </a:extLst>
          </p:cNvPr>
          <p:cNvSpPr>
            <a:spLocks noGrp="1"/>
          </p:cNvSpPr>
          <p:nvPr>
            <p:ph type="sldNum" sz="quarter" idx="14"/>
          </p:nvPr>
        </p:nvSpPr>
        <p:spPr/>
        <p:txBody>
          <a:bodyPr/>
          <a:lstStyle/>
          <a:p>
            <a:fld id="{39505E11-EB17-428F-A226-CE7396E36BB2}" type="slidenum">
              <a:rPr lang="de-DE" smtClean="0"/>
              <a:pPr/>
              <a:t>‹Nr.›</a:t>
            </a:fld>
            <a:endParaRPr lang="de-DE" dirty="0"/>
          </a:p>
        </p:txBody>
      </p:sp>
      <p:pic>
        <p:nvPicPr>
          <p:cNvPr id="12" name="Grafik 11">
            <a:extLst>
              <a:ext uri="{FF2B5EF4-FFF2-40B4-BE49-F238E27FC236}">
                <a16:creationId xmlns:a16="http://schemas.microsoft.com/office/drawing/2014/main" id="{B062C44E-6AED-4204-AA3F-E6AC415283B6}"/>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1913096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55976" y="843558"/>
            <a:ext cx="4102224" cy="1280716"/>
          </a:xfrm>
        </p:spPr>
        <p:txBody>
          <a:bodyPr/>
          <a:lstStyle>
            <a:lvl1pPr>
              <a:defRPr>
                <a:solidFill>
                  <a:srgbClr val="339966"/>
                </a:solidFill>
              </a:defRPr>
            </a:lvl1pPr>
          </a:lstStyle>
          <a:p>
            <a:r>
              <a:rPr lang="en-US" dirty="0"/>
              <a:t>Click to edit Master title style</a:t>
            </a:r>
            <a:endParaRPr lang="de-DE" dirty="0"/>
          </a:p>
        </p:txBody>
      </p:sp>
      <p:sp>
        <p:nvSpPr>
          <p:cNvPr id="3" name="Subtitle 2"/>
          <p:cNvSpPr>
            <a:spLocks noGrp="1"/>
          </p:cNvSpPr>
          <p:nvPr>
            <p:ph type="subTitle" idx="1"/>
          </p:nvPr>
        </p:nvSpPr>
        <p:spPr>
          <a:xfrm>
            <a:off x="4355976" y="2355726"/>
            <a:ext cx="4104456" cy="1314450"/>
          </a:xfrm>
          <a:prstGeom prst="rect">
            <a:avLst/>
          </a:prstGeom>
        </p:spPr>
        <p:txBody>
          <a:bodyPr/>
          <a:lstStyle>
            <a:lvl1pPr marL="0" indent="0" algn="r">
              <a:buNone/>
              <a:defRPr>
                <a:solidFill>
                  <a:srgbClr val="00B0F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de-DE" dirty="0"/>
          </a:p>
        </p:txBody>
      </p:sp>
      <p:sp>
        <p:nvSpPr>
          <p:cNvPr id="4" name="Date Placeholder 3"/>
          <p:cNvSpPr>
            <a:spLocks noGrp="1"/>
          </p:cNvSpPr>
          <p:nvPr>
            <p:ph type="dt" sz="half" idx="10"/>
          </p:nvPr>
        </p:nvSpPr>
        <p:spPr>
          <a:xfrm>
            <a:off x="0" y="4948014"/>
            <a:ext cx="539552" cy="195486"/>
          </a:xfrm>
        </p:spPr>
        <p:txBody>
          <a:bodyPr/>
          <a:lstStyle>
            <a:lvl1pPr>
              <a:defRPr sz="600"/>
            </a:lvl1pPr>
          </a:lstStyle>
          <a:p>
            <a:endParaRPr lang="de-DE" dirty="0"/>
          </a:p>
        </p:txBody>
      </p:sp>
      <p:sp>
        <p:nvSpPr>
          <p:cNvPr id="7" name="Rectangle 6"/>
          <p:cNvSpPr/>
          <p:nvPr userDrawn="1"/>
        </p:nvSpPr>
        <p:spPr>
          <a:xfrm>
            <a:off x="35496" y="4515966"/>
            <a:ext cx="1440160"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1509291"/>
            <a:ext cx="3885256" cy="156651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03379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75419" y="205979"/>
            <a:ext cx="7211381" cy="857250"/>
          </a:xfrm>
        </p:spPr>
        <p:txBody>
          <a:bodyPr/>
          <a:lstStyle>
            <a:lvl1pPr>
              <a:defRPr>
                <a:solidFill>
                  <a:srgbClr val="339966"/>
                </a:solidFill>
              </a:defRPr>
            </a:lvl1pPr>
          </a:lstStyle>
          <a:p>
            <a:r>
              <a:rPr lang="en-US"/>
              <a:t>Click to edit Master title style</a:t>
            </a:r>
            <a:endParaRPr lang="de-DE"/>
          </a:p>
        </p:txBody>
      </p:sp>
      <p:sp>
        <p:nvSpPr>
          <p:cNvPr id="12" name="Text Placeholder 11"/>
          <p:cNvSpPr>
            <a:spLocks noGrp="1"/>
          </p:cNvSpPr>
          <p:nvPr>
            <p:ph type="body" sz="quarter" idx="13"/>
          </p:nvPr>
        </p:nvSpPr>
        <p:spPr>
          <a:xfrm>
            <a:off x="1475656" y="1347614"/>
            <a:ext cx="7200032" cy="3097213"/>
          </a:xfrm>
          <a:prstGeom prst="rect">
            <a:avLst/>
          </a:prstGeom>
        </p:spPr>
        <p:txBody>
          <a:bodyPr/>
          <a:lstStyle>
            <a:lvl1pPr marL="457200" indent="-457200">
              <a:buFont typeface="Arial" pitchFamily="34" charset="0"/>
              <a:buChar char="•"/>
              <a:defRPr sz="2400">
                <a:solidFill>
                  <a:schemeClr val="tx1"/>
                </a:solidFill>
              </a:defRPr>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8"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9" name="Date Placeholder 3"/>
          <p:cNvSpPr>
            <a:spLocks noGrp="1"/>
          </p:cNvSpPr>
          <p:nvPr>
            <p:ph type="dt" sz="half" idx="2"/>
          </p:nvPr>
        </p:nvSpPr>
        <p:spPr>
          <a:xfrm>
            <a:off x="1475656" y="4646022"/>
            <a:ext cx="1053480" cy="273844"/>
          </a:xfrm>
          <a:prstGeom prst="rect">
            <a:avLst/>
          </a:prstGeom>
        </p:spPr>
        <p:txBody>
          <a:bodyPr vert="horz" lIns="91440" tIns="45720" rIns="91440" bIns="45720" rtlCol="0" anchor="ctr"/>
          <a:lstStyle>
            <a:lvl1pPr algn="l">
              <a:defRPr sz="700">
                <a:solidFill>
                  <a:schemeClr val="tx1">
                    <a:tint val="75000"/>
                  </a:schemeClr>
                </a:solidFill>
                <a:latin typeface="Arial" pitchFamily="34" charset="0"/>
                <a:cs typeface="Arial" pitchFamily="34" charset="0"/>
              </a:defRPr>
            </a:lvl1pPr>
          </a:lstStyle>
          <a:p>
            <a:endParaRPr lang="de-DE"/>
          </a:p>
        </p:txBody>
      </p:sp>
      <p:sp>
        <p:nvSpPr>
          <p:cNvPr id="10" name="Footer Placeholder 4"/>
          <p:cNvSpPr>
            <a:spLocks noGrp="1"/>
          </p:cNvSpPr>
          <p:nvPr>
            <p:ph type="ftr" sz="quarter" idx="3"/>
          </p:nvPr>
        </p:nvSpPr>
        <p:spPr>
          <a:xfrm>
            <a:off x="2627784" y="4646022"/>
            <a:ext cx="5544616" cy="273844"/>
          </a:xfrm>
          <a:prstGeom prst="rect">
            <a:avLst/>
          </a:prstGeom>
        </p:spPr>
        <p:txBody>
          <a:bodyPr vert="horz" lIns="91440" tIns="45720" rIns="91440" bIns="45720" rtlCol="0" anchor="ctr"/>
          <a:lstStyle>
            <a:lvl1pPr algn="ctr">
              <a:defRPr sz="700">
                <a:solidFill>
                  <a:schemeClr val="tx1">
                    <a:tint val="75000"/>
                  </a:schemeClr>
                </a:solidFill>
                <a:latin typeface="Arial" pitchFamily="34" charset="0"/>
                <a:cs typeface="Arial" pitchFamily="34" charset="0"/>
              </a:defRPr>
            </a:lvl1pPr>
          </a:lstStyle>
          <a:p>
            <a:r>
              <a:rPr lang="de-DE"/>
              <a:t>Test Driven Development</a:t>
            </a:r>
            <a:endParaRPr lang="de-DE" dirty="0"/>
          </a:p>
        </p:txBody>
      </p:sp>
      <p:sp>
        <p:nvSpPr>
          <p:cNvPr id="11" name="Slide Number Placeholder 5"/>
          <p:cNvSpPr>
            <a:spLocks noGrp="1"/>
          </p:cNvSpPr>
          <p:nvPr>
            <p:ph type="sldNum" sz="quarter" idx="4"/>
          </p:nvPr>
        </p:nvSpPr>
        <p:spPr>
          <a:xfrm>
            <a:off x="8244408" y="4646022"/>
            <a:ext cx="765448" cy="273844"/>
          </a:xfrm>
          <a:prstGeom prst="rect">
            <a:avLst/>
          </a:prstGeom>
        </p:spPr>
        <p:txBody>
          <a:bodyPr vert="horz" lIns="91440" tIns="45720" rIns="91440" bIns="45720" rtlCol="0" anchor="ctr"/>
          <a:lstStyle>
            <a:lvl1pPr algn="r">
              <a:defRPr sz="700">
                <a:solidFill>
                  <a:schemeClr val="tx1">
                    <a:tint val="75000"/>
                  </a:schemeClr>
                </a:solidFill>
                <a:latin typeface="Arial" pitchFamily="34" charset="0"/>
                <a:cs typeface="Arial" pitchFamily="34" charset="0"/>
              </a:defRPr>
            </a:lvl1pPr>
          </a:lstStyle>
          <a:p>
            <a:fld id="{39505E11-EB17-428F-A226-CE7396E36BB2}" type="slidenum">
              <a:rPr lang="de-DE" smtClean="0"/>
              <a:pPr/>
              <a:t>‹Nr.›</a:t>
            </a:fld>
            <a:endParaRPr lang="de-DE" dirty="0"/>
          </a:p>
        </p:txBody>
      </p:sp>
    </p:spTree>
    <p:extLst>
      <p:ext uri="{BB962C8B-B14F-4D97-AF65-F5344CB8AC3E}">
        <p14:creationId xmlns:p14="http://schemas.microsoft.com/office/powerpoint/2010/main" val="2012460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5656" y="205979"/>
            <a:ext cx="6635080" cy="857250"/>
          </a:xfrm>
        </p:spPr>
        <p:txBody>
          <a:bodyPr/>
          <a:lstStyle>
            <a:lvl1pPr>
              <a:defRPr>
                <a:solidFill>
                  <a:srgbClr val="339966"/>
                </a:solidFill>
              </a:defRPr>
            </a:lvl1pPr>
          </a:lstStyle>
          <a:p>
            <a:r>
              <a:rPr lang="en-US"/>
              <a:t>Click to edit Master title style</a:t>
            </a:r>
            <a:endParaRPr lang="de-DE"/>
          </a:p>
        </p:txBody>
      </p:sp>
      <p:sp>
        <p:nvSpPr>
          <p:cNvPr id="3" name="Text Placeholder 2"/>
          <p:cNvSpPr>
            <a:spLocks noGrp="1"/>
          </p:cNvSpPr>
          <p:nvPr>
            <p:ph type="body" idx="1"/>
          </p:nvPr>
        </p:nvSpPr>
        <p:spPr>
          <a:xfrm>
            <a:off x="1475656" y="1151335"/>
            <a:ext cx="3096344" cy="479822"/>
          </a:xfrm>
          <a:prstGeom prst="rect">
            <a:avLst/>
          </a:prstGeom>
        </p:spPr>
        <p:txBody>
          <a:bodyPr anchor="b"/>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75656" y="1631156"/>
            <a:ext cx="3096344" cy="2963466"/>
          </a:xfrm>
          <a:prstGeom prst="rect">
            <a:avLst/>
          </a:prstGeom>
        </p:spPr>
        <p:txBody>
          <a:bodyPr/>
          <a:lstStyle>
            <a:lvl1pPr marL="342900" indent="-342900">
              <a:buFont typeface="Arial" pitchFamily="34" charset="0"/>
              <a:buChar char="•"/>
              <a:defRPr sz="2400">
                <a:solidFill>
                  <a:schemeClr val="tx1"/>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marL="342900" indent="-342900">
              <a:buFont typeface="Arial" pitchFamily="34" charset="0"/>
              <a:buChar cha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1"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2" name="Date Placeholder 3"/>
          <p:cNvSpPr>
            <a:spLocks noGrp="1"/>
          </p:cNvSpPr>
          <p:nvPr>
            <p:ph type="dt" sz="half" idx="15"/>
          </p:nvPr>
        </p:nvSpPr>
        <p:spPr>
          <a:xfrm>
            <a:off x="1475656" y="4646022"/>
            <a:ext cx="1053480" cy="273844"/>
          </a:xfrm>
          <a:prstGeom prst="rect">
            <a:avLst/>
          </a:prstGeom>
        </p:spPr>
        <p:txBody>
          <a:bodyPr vert="horz" lIns="91440" tIns="45720" rIns="91440" bIns="45720" rtlCol="0" anchor="ctr"/>
          <a:lstStyle>
            <a:lvl1pPr algn="l">
              <a:defRPr sz="700">
                <a:solidFill>
                  <a:schemeClr val="tx1">
                    <a:tint val="75000"/>
                  </a:schemeClr>
                </a:solidFill>
                <a:latin typeface="Arial" pitchFamily="34" charset="0"/>
                <a:cs typeface="Arial" pitchFamily="34" charset="0"/>
              </a:defRPr>
            </a:lvl1pPr>
          </a:lstStyle>
          <a:p>
            <a:endParaRPr lang="de-DE"/>
          </a:p>
        </p:txBody>
      </p:sp>
      <p:sp>
        <p:nvSpPr>
          <p:cNvPr id="13" name="Footer Placeholder 4"/>
          <p:cNvSpPr>
            <a:spLocks noGrp="1"/>
          </p:cNvSpPr>
          <p:nvPr>
            <p:ph type="ftr" sz="quarter" idx="16"/>
          </p:nvPr>
        </p:nvSpPr>
        <p:spPr>
          <a:xfrm>
            <a:off x="2627784" y="4646022"/>
            <a:ext cx="5544616" cy="273844"/>
          </a:xfrm>
          <a:prstGeom prst="rect">
            <a:avLst/>
          </a:prstGeom>
        </p:spPr>
        <p:txBody>
          <a:bodyPr vert="horz" lIns="91440" tIns="45720" rIns="91440" bIns="45720" rtlCol="0" anchor="ctr"/>
          <a:lstStyle>
            <a:lvl1pPr algn="ctr">
              <a:defRPr sz="700">
                <a:solidFill>
                  <a:schemeClr val="tx1">
                    <a:tint val="75000"/>
                  </a:schemeClr>
                </a:solidFill>
                <a:latin typeface="Arial" pitchFamily="34" charset="0"/>
                <a:cs typeface="Arial" pitchFamily="34" charset="0"/>
              </a:defRPr>
            </a:lvl1pPr>
          </a:lstStyle>
          <a:p>
            <a:r>
              <a:rPr lang="de-DE"/>
              <a:t>Test Driven Development</a:t>
            </a:r>
            <a:endParaRPr lang="de-DE" dirty="0"/>
          </a:p>
        </p:txBody>
      </p:sp>
      <p:sp>
        <p:nvSpPr>
          <p:cNvPr id="14" name="Slide Number Placeholder 5"/>
          <p:cNvSpPr>
            <a:spLocks noGrp="1"/>
          </p:cNvSpPr>
          <p:nvPr>
            <p:ph type="sldNum" sz="quarter" idx="17"/>
          </p:nvPr>
        </p:nvSpPr>
        <p:spPr>
          <a:xfrm>
            <a:off x="8244408" y="4646022"/>
            <a:ext cx="765448" cy="273844"/>
          </a:xfrm>
          <a:prstGeom prst="rect">
            <a:avLst/>
          </a:prstGeom>
        </p:spPr>
        <p:txBody>
          <a:bodyPr vert="horz" lIns="91440" tIns="45720" rIns="91440" bIns="45720" rtlCol="0" anchor="ctr"/>
          <a:lstStyle>
            <a:lvl1pPr algn="r">
              <a:defRPr sz="700">
                <a:solidFill>
                  <a:schemeClr val="tx1">
                    <a:tint val="75000"/>
                  </a:schemeClr>
                </a:solidFill>
                <a:latin typeface="Arial" pitchFamily="34" charset="0"/>
                <a:cs typeface="Arial" pitchFamily="34" charset="0"/>
              </a:defRPr>
            </a:lvl1pPr>
          </a:lstStyle>
          <a:p>
            <a:fld id="{39505E11-EB17-428F-A226-CE7396E36BB2}" type="slidenum">
              <a:rPr lang="de-DE" smtClean="0"/>
              <a:pPr/>
              <a:t>‹Nr.›</a:t>
            </a:fld>
            <a:endParaRPr lang="de-DE" dirty="0"/>
          </a:p>
        </p:txBody>
      </p:sp>
    </p:spTree>
    <p:extLst>
      <p:ext uri="{BB962C8B-B14F-4D97-AF65-F5344CB8AC3E}">
        <p14:creationId xmlns:p14="http://schemas.microsoft.com/office/powerpoint/2010/main" val="1180527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39966"/>
                </a:solidFill>
              </a:defRPr>
            </a:lvl1pPr>
          </a:lstStyle>
          <a:p>
            <a:r>
              <a:rPr lang="en-US"/>
              <a:t>Click to edit Master title style</a:t>
            </a:r>
            <a:endParaRPr lang="de-DE"/>
          </a:p>
        </p:txBody>
      </p:sp>
      <p:sp>
        <p:nvSpPr>
          <p:cNvPr id="7"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8" name="Date Placeholder 3"/>
          <p:cNvSpPr>
            <a:spLocks noGrp="1"/>
          </p:cNvSpPr>
          <p:nvPr>
            <p:ph type="dt" sz="half" idx="2"/>
          </p:nvPr>
        </p:nvSpPr>
        <p:spPr>
          <a:xfrm>
            <a:off x="1475656" y="4646022"/>
            <a:ext cx="1053480" cy="273844"/>
          </a:xfrm>
          <a:prstGeom prst="rect">
            <a:avLst/>
          </a:prstGeom>
        </p:spPr>
        <p:txBody>
          <a:bodyPr vert="horz" lIns="91440" tIns="45720" rIns="91440" bIns="45720" rtlCol="0" anchor="ctr"/>
          <a:lstStyle>
            <a:lvl1pPr algn="l">
              <a:defRPr sz="700">
                <a:solidFill>
                  <a:schemeClr val="tx1">
                    <a:tint val="75000"/>
                  </a:schemeClr>
                </a:solidFill>
                <a:latin typeface="Arial" pitchFamily="34" charset="0"/>
                <a:cs typeface="Arial" pitchFamily="34" charset="0"/>
              </a:defRPr>
            </a:lvl1pPr>
          </a:lstStyle>
          <a:p>
            <a:endParaRPr lang="de-DE"/>
          </a:p>
        </p:txBody>
      </p:sp>
      <p:sp>
        <p:nvSpPr>
          <p:cNvPr id="9" name="Footer Placeholder 4"/>
          <p:cNvSpPr>
            <a:spLocks noGrp="1"/>
          </p:cNvSpPr>
          <p:nvPr>
            <p:ph type="ftr" sz="quarter" idx="3"/>
          </p:nvPr>
        </p:nvSpPr>
        <p:spPr>
          <a:xfrm>
            <a:off x="2627784" y="4646022"/>
            <a:ext cx="5544616" cy="273844"/>
          </a:xfrm>
          <a:prstGeom prst="rect">
            <a:avLst/>
          </a:prstGeom>
        </p:spPr>
        <p:txBody>
          <a:bodyPr vert="horz" lIns="91440" tIns="45720" rIns="91440" bIns="45720" rtlCol="0" anchor="ctr"/>
          <a:lstStyle>
            <a:lvl1pPr algn="ctr">
              <a:defRPr sz="700">
                <a:solidFill>
                  <a:schemeClr val="tx1">
                    <a:tint val="75000"/>
                  </a:schemeClr>
                </a:solidFill>
                <a:latin typeface="Arial" pitchFamily="34" charset="0"/>
                <a:cs typeface="Arial" pitchFamily="34" charset="0"/>
              </a:defRPr>
            </a:lvl1pPr>
          </a:lstStyle>
          <a:p>
            <a:r>
              <a:rPr lang="de-DE"/>
              <a:t>Test Driven Development</a:t>
            </a:r>
            <a:endParaRPr lang="de-DE" dirty="0"/>
          </a:p>
        </p:txBody>
      </p:sp>
      <p:sp>
        <p:nvSpPr>
          <p:cNvPr id="10" name="Slide Number Placeholder 5"/>
          <p:cNvSpPr>
            <a:spLocks noGrp="1"/>
          </p:cNvSpPr>
          <p:nvPr>
            <p:ph type="sldNum" sz="quarter" idx="4"/>
          </p:nvPr>
        </p:nvSpPr>
        <p:spPr>
          <a:xfrm>
            <a:off x="8244408" y="4646022"/>
            <a:ext cx="765448" cy="273844"/>
          </a:xfrm>
          <a:prstGeom prst="rect">
            <a:avLst/>
          </a:prstGeom>
        </p:spPr>
        <p:txBody>
          <a:bodyPr vert="horz" lIns="91440" tIns="45720" rIns="91440" bIns="45720" rtlCol="0" anchor="ctr"/>
          <a:lstStyle>
            <a:lvl1pPr algn="r">
              <a:defRPr sz="700">
                <a:solidFill>
                  <a:schemeClr val="tx1">
                    <a:tint val="75000"/>
                  </a:schemeClr>
                </a:solidFill>
                <a:latin typeface="Arial" pitchFamily="34" charset="0"/>
                <a:cs typeface="Arial" pitchFamily="34" charset="0"/>
              </a:defRPr>
            </a:lvl1pPr>
          </a:lstStyle>
          <a:p>
            <a:fld id="{39505E11-EB17-428F-A226-CE7396E36BB2}" type="slidenum">
              <a:rPr lang="de-DE" smtClean="0"/>
              <a:pPr/>
              <a:t>‹Nr.›</a:t>
            </a:fld>
            <a:endParaRPr lang="de-DE" dirty="0"/>
          </a:p>
        </p:txBody>
      </p:sp>
    </p:spTree>
    <p:extLst>
      <p:ext uri="{BB962C8B-B14F-4D97-AF65-F5344CB8AC3E}">
        <p14:creationId xmlns:p14="http://schemas.microsoft.com/office/powerpoint/2010/main" val="3830106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7" name="Date Placeholder 3"/>
          <p:cNvSpPr>
            <a:spLocks noGrp="1"/>
          </p:cNvSpPr>
          <p:nvPr>
            <p:ph type="dt" sz="half" idx="2"/>
          </p:nvPr>
        </p:nvSpPr>
        <p:spPr>
          <a:xfrm>
            <a:off x="1475656" y="4646022"/>
            <a:ext cx="1053480" cy="273844"/>
          </a:xfrm>
          <a:prstGeom prst="rect">
            <a:avLst/>
          </a:prstGeom>
        </p:spPr>
        <p:txBody>
          <a:bodyPr vert="horz" lIns="91440" tIns="45720" rIns="91440" bIns="45720" rtlCol="0" anchor="ctr"/>
          <a:lstStyle>
            <a:lvl1pPr algn="l">
              <a:defRPr sz="700">
                <a:solidFill>
                  <a:schemeClr val="tx1">
                    <a:tint val="75000"/>
                  </a:schemeClr>
                </a:solidFill>
                <a:latin typeface="Arial" pitchFamily="34" charset="0"/>
                <a:cs typeface="Arial" pitchFamily="34" charset="0"/>
              </a:defRPr>
            </a:lvl1pPr>
          </a:lstStyle>
          <a:p>
            <a:endParaRPr lang="de-DE"/>
          </a:p>
        </p:txBody>
      </p:sp>
      <p:sp>
        <p:nvSpPr>
          <p:cNvPr id="8" name="Footer Placeholder 4"/>
          <p:cNvSpPr>
            <a:spLocks noGrp="1"/>
          </p:cNvSpPr>
          <p:nvPr>
            <p:ph type="ftr" sz="quarter" idx="3"/>
          </p:nvPr>
        </p:nvSpPr>
        <p:spPr>
          <a:xfrm>
            <a:off x="2627784" y="4646022"/>
            <a:ext cx="5544616" cy="273844"/>
          </a:xfrm>
          <a:prstGeom prst="rect">
            <a:avLst/>
          </a:prstGeom>
        </p:spPr>
        <p:txBody>
          <a:bodyPr vert="horz" lIns="91440" tIns="45720" rIns="91440" bIns="45720" rtlCol="0" anchor="ctr"/>
          <a:lstStyle>
            <a:lvl1pPr algn="ctr">
              <a:defRPr sz="700">
                <a:solidFill>
                  <a:schemeClr val="tx1">
                    <a:tint val="75000"/>
                  </a:schemeClr>
                </a:solidFill>
                <a:latin typeface="Arial" pitchFamily="34" charset="0"/>
                <a:cs typeface="Arial" pitchFamily="34" charset="0"/>
              </a:defRPr>
            </a:lvl1pPr>
          </a:lstStyle>
          <a:p>
            <a:r>
              <a:rPr lang="de-DE"/>
              <a:t>Test Driven Development</a:t>
            </a:r>
            <a:endParaRPr lang="de-DE" dirty="0"/>
          </a:p>
        </p:txBody>
      </p:sp>
      <p:sp>
        <p:nvSpPr>
          <p:cNvPr id="9" name="Slide Number Placeholder 5"/>
          <p:cNvSpPr>
            <a:spLocks noGrp="1"/>
          </p:cNvSpPr>
          <p:nvPr>
            <p:ph type="sldNum" sz="quarter" idx="4"/>
          </p:nvPr>
        </p:nvSpPr>
        <p:spPr>
          <a:xfrm>
            <a:off x="8244408" y="4646022"/>
            <a:ext cx="765448" cy="273844"/>
          </a:xfrm>
          <a:prstGeom prst="rect">
            <a:avLst/>
          </a:prstGeom>
        </p:spPr>
        <p:txBody>
          <a:bodyPr vert="horz" lIns="91440" tIns="45720" rIns="91440" bIns="45720" rtlCol="0" anchor="ctr"/>
          <a:lstStyle>
            <a:lvl1pPr algn="r">
              <a:defRPr sz="700">
                <a:solidFill>
                  <a:schemeClr val="tx1">
                    <a:tint val="75000"/>
                  </a:schemeClr>
                </a:solidFill>
                <a:latin typeface="Arial" pitchFamily="34" charset="0"/>
                <a:cs typeface="Arial" pitchFamily="34" charset="0"/>
              </a:defRPr>
            </a:lvl1pPr>
          </a:lstStyle>
          <a:p>
            <a:fld id="{39505E11-EB17-428F-A226-CE7396E36BB2}" type="slidenum">
              <a:rPr lang="de-DE" smtClean="0"/>
              <a:pPr/>
              <a:t>‹Nr.›</a:t>
            </a:fld>
            <a:endParaRPr lang="de-DE" dirty="0"/>
          </a:p>
        </p:txBody>
      </p:sp>
    </p:spTree>
    <p:extLst>
      <p:ext uri="{BB962C8B-B14F-4D97-AF65-F5344CB8AC3E}">
        <p14:creationId xmlns:p14="http://schemas.microsoft.com/office/powerpoint/2010/main" val="3830238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03648" y="204787"/>
            <a:ext cx="3024336" cy="871538"/>
          </a:xfrm>
        </p:spPr>
        <p:txBody>
          <a:bodyPr anchor="b"/>
          <a:lstStyle>
            <a:lvl1pPr algn="l">
              <a:defRPr sz="2000" b="1">
                <a:solidFill>
                  <a:srgbClr val="339966"/>
                </a:solidFill>
              </a:defRPr>
            </a:lvl1pPr>
          </a:lstStyle>
          <a:p>
            <a:r>
              <a:rPr lang="en-US"/>
              <a:t>Click to edit Master title style</a:t>
            </a:r>
            <a:endParaRPr lang="de-DE"/>
          </a:p>
        </p:txBody>
      </p:sp>
      <p:sp>
        <p:nvSpPr>
          <p:cNvPr id="3" name="Content Placeholder 2"/>
          <p:cNvSpPr>
            <a:spLocks noGrp="1"/>
          </p:cNvSpPr>
          <p:nvPr>
            <p:ph idx="1"/>
          </p:nvPr>
        </p:nvSpPr>
        <p:spPr>
          <a:xfrm>
            <a:off x="4572000" y="204788"/>
            <a:ext cx="4114800" cy="4389835"/>
          </a:xfrm>
          <a:prstGeom prst="rect">
            <a:avLst/>
          </a:prstGeom>
        </p:spPr>
        <p:txBody>
          <a:bodyPr/>
          <a:lstStyle>
            <a:lvl1pPr marL="324000" indent="-324000">
              <a:buFont typeface="Arial" pitchFamily="34" charset="0"/>
              <a:buChar cha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1403648" y="1076326"/>
            <a:ext cx="3024336"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475656" y="4646022"/>
            <a:ext cx="1053480" cy="273844"/>
          </a:xfrm>
          <a:prstGeom prst="rect">
            <a:avLst/>
          </a:prstGeom>
        </p:spPr>
        <p:txBody>
          <a:bodyPr/>
          <a:lstStyle/>
          <a:p>
            <a:endParaRPr lang="de-DE"/>
          </a:p>
        </p:txBody>
      </p:sp>
      <p:sp>
        <p:nvSpPr>
          <p:cNvPr id="6" name="Footer Placeholder 5"/>
          <p:cNvSpPr>
            <a:spLocks noGrp="1"/>
          </p:cNvSpPr>
          <p:nvPr>
            <p:ph type="ftr" sz="quarter" idx="11"/>
          </p:nvPr>
        </p:nvSpPr>
        <p:spPr/>
        <p:txBody>
          <a:bodyPr/>
          <a:lstStyle/>
          <a:p>
            <a:r>
              <a:rPr lang="de-DE"/>
              <a:t>Test Driven Development</a:t>
            </a:r>
            <a:endParaRPr lang="de-DE" dirty="0"/>
          </a:p>
        </p:txBody>
      </p:sp>
      <p:sp>
        <p:nvSpPr>
          <p:cNvPr id="7" name="Slide Number Placeholder 6"/>
          <p:cNvSpPr>
            <a:spLocks noGrp="1"/>
          </p:cNvSpPr>
          <p:nvPr>
            <p:ph type="sldNum" sz="quarter" idx="12"/>
          </p:nvPr>
        </p:nvSpPr>
        <p:spPr/>
        <p:txBody>
          <a:bodyPr/>
          <a:lstStyle/>
          <a:p>
            <a:fld id="{39505E11-EB17-428F-A226-CE7396E36BB2}" type="slidenum">
              <a:rPr lang="de-DE" smtClean="0"/>
              <a:t>‹Nr.›</a:t>
            </a:fld>
            <a:endParaRPr lang="de-DE"/>
          </a:p>
        </p:txBody>
      </p:sp>
      <p:sp>
        <p:nvSpPr>
          <p:cNvPr id="9"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4062381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FOLIE Foto Technikum Nac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A86F4-3070-4C24-8038-34CAB4816F1D}"/>
              </a:ext>
            </a:extLst>
          </p:cNvPr>
          <p:cNvSpPr>
            <a:spLocks noGrp="1"/>
          </p:cNvSpPr>
          <p:nvPr>
            <p:ph type="title" hasCustomPrompt="1"/>
          </p:nvPr>
        </p:nvSpPr>
        <p:spPr>
          <a:xfrm>
            <a:off x="3133971" y="3599413"/>
            <a:ext cx="5861296" cy="439153"/>
          </a:xfrm>
        </p:spPr>
        <p:txBody>
          <a:bodyPr/>
          <a:lstStyle>
            <a:lvl1pPr>
              <a:defRPr>
                <a:solidFill>
                  <a:schemeClr val="bg1"/>
                </a:solidFill>
                <a:highlight>
                  <a:srgbClr val="72777A"/>
                </a:highlight>
              </a:defRPr>
            </a:lvl1pPr>
          </a:lstStyle>
          <a:p>
            <a:r>
              <a:rPr lang="de-DE" dirty="0"/>
              <a:t>Titel</a:t>
            </a:r>
            <a:endParaRPr lang="en-GB" dirty="0"/>
          </a:p>
        </p:txBody>
      </p:sp>
      <p:sp>
        <p:nvSpPr>
          <p:cNvPr id="9" name="Text Placeholder 4">
            <a:extLst>
              <a:ext uri="{FF2B5EF4-FFF2-40B4-BE49-F238E27FC236}">
                <a16:creationId xmlns:a16="http://schemas.microsoft.com/office/drawing/2014/main" id="{416AE9FB-C334-42DE-8F45-21484CB840FF}"/>
              </a:ext>
            </a:extLst>
          </p:cNvPr>
          <p:cNvSpPr>
            <a:spLocks noGrp="1"/>
          </p:cNvSpPr>
          <p:nvPr>
            <p:ph type="body" sz="quarter" idx="11" hasCustomPrompt="1"/>
          </p:nvPr>
        </p:nvSpPr>
        <p:spPr>
          <a:xfrm>
            <a:off x="3141785" y="4279053"/>
            <a:ext cx="5861295" cy="359569"/>
          </a:xfrm>
        </p:spPr>
        <p:txBody>
          <a:bodyPr wrap="square">
            <a:normAutofit/>
          </a:bodyPr>
          <a:lstStyle>
            <a:lvl1pPr marL="0" indent="0">
              <a:buNone/>
              <a:defRPr>
                <a:solidFill>
                  <a:schemeClr val="bg1"/>
                </a:solidFill>
                <a:highlight>
                  <a:srgbClr val="72777A"/>
                </a:highlight>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5" name="Grafik 4" descr="FH Technikum Wien - University of Applied Sciences">
            <a:extLst>
              <a:ext uri="{FF2B5EF4-FFF2-40B4-BE49-F238E27FC236}">
                <a16:creationId xmlns:a16="http://schemas.microsoft.com/office/drawing/2014/main" id="{36DE48FA-9F9C-4F81-A9C6-3FAA23DE15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5018" y="1916906"/>
            <a:ext cx="3366982" cy="2121660"/>
          </a:xfrm>
          <a:prstGeom prst="rect">
            <a:avLst/>
          </a:prstGeom>
        </p:spPr>
      </p:pic>
    </p:spTree>
    <p:extLst>
      <p:ext uri="{BB962C8B-B14F-4D97-AF65-F5344CB8AC3E}">
        <p14:creationId xmlns:p14="http://schemas.microsoft.com/office/powerpoint/2010/main" val="2679881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59079" y="3600450"/>
            <a:ext cx="7431777" cy="425054"/>
          </a:xfrm>
        </p:spPr>
        <p:txBody>
          <a:bodyPr anchor="b"/>
          <a:lstStyle>
            <a:lvl1pPr algn="l">
              <a:defRPr sz="2000" b="1">
                <a:solidFill>
                  <a:srgbClr val="339966"/>
                </a:solidFill>
              </a:defRPr>
            </a:lvl1pPr>
          </a:lstStyle>
          <a:p>
            <a:r>
              <a:rPr lang="en-US" dirty="0"/>
              <a:t>Click to edit Master title style</a:t>
            </a:r>
            <a:endParaRPr lang="de-DE" dirty="0"/>
          </a:p>
        </p:txBody>
      </p:sp>
      <p:sp>
        <p:nvSpPr>
          <p:cNvPr id="3" name="Picture Placeholder 2"/>
          <p:cNvSpPr>
            <a:spLocks noGrp="1"/>
          </p:cNvSpPr>
          <p:nvPr>
            <p:ph type="pic" idx="1"/>
          </p:nvPr>
        </p:nvSpPr>
        <p:spPr>
          <a:xfrm>
            <a:off x="1403648" y="459581"/>
            <a:ext cx="7416824"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 Placeholder 3"/>
          <p:cNvSpPr>
            <a:spLocks noGrp="1"/>
          </p:cNvSpPr>
          <p:nvPr>
            <p:ph type="body" sz="half" idx="2"/>
          </p:nvPr>
        </p:nvSpPr>
        <p:spPr>
          <a:xfrm>
            <a:off x="1359079" y="4025503"/>
            <a:ext cx="7431777"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475656" y="4646022"/>
            <a:ext cx="1053480" cy="273844"/>
          </a:xfrm>
          <a:prstGeom prst="rect">
            <a:avLst/>
          </a:prstGeom>
        </p:spPr>
        <p:txBody>
          <a:bodyPr/>
          <a:lstStyle/>
          <a:p>
            <a:endParaRPr lang="de-DE"/>
          </a:p>
        </p:txBody>
      </p:sp>
      <p:sp>
        <p:nvSpPr>
          <p:cNvPr id="6" name="Footer Placeholder 5"/>
          <p:cNvSpPr>
            <a:spLocks noGrp="1"/>
          </p:cNvSpPr>
          <p:nvPr>
            <p:ph type="ftr" sz="quarter" idx="11"/>
          </p:nvPr>
        </p:nvSpPr>
        <p:spPr/>
        <p:txBody>
          <a:bodyPr/>
          <a:lstStyle/>
          <a:p>
            <a:r>
              <a:rPr lang="de-DE"/>
              <a:t>Test Driven Development</a:t>
            </a:r>
            <a:endParaRPr lang="de-DE" dirty="0"/>
          </a:p>
        </p:txBody>
      </p:sp>
      <p:sp>
        <p:nvSpPr>
          <p:cNvPr id="7" name="Slide Number Placeholder 6"/>
          <p:cNvSpPr>
            <a:spLocks noGrp="1"/>
          </p:cNvSpPr>
          <p:nvPr>
            <p:ph type="sldNum" sz="quarter" idx="12"/>
          </p:nvPr>
        </p:nvSpPr>
        <p:spPr/>
        <p:txBody>
          <a:bodyPr/>
          <a:lstStyle/>
          <a:p>
            <a:fld id="{39505E11-EB17-428F-A226-CE7396E36BB2}" type="slidenum">
              <a:rPr lang="de-DE" smtClean="0"/>
              <a:t>‹Nr.›</a:t>
            </a:fld>
            <a:endParaRPr lang="de-DE"/>
          </a:p>
        </p:txBody>
      </p:sp>
      <p:sp>
        <p:nvSpPr>
          <p:cNvPr id="9" name="Text Placeholder 7"/>
          <p:cNvSpPr>
            <a:spLocks noGrp="1"/>
          </p:cNvSpPr>
          <p:nvPr>
            <p:ph type="body" sz="quarter" idx="14"/>
          </p:nvPr>
        </p:nvSpPr>
        <p:spPr>
          <a:xfrm>
            <a:off x="179512" y="1419622"/>
            <a:ext cx="1152128" cy="2160191"/>
          </a:xfrm>
          <a:prstGeom prst="rect">
            <a:avLst/>
          </a:prstGeom>
        </p:spPr>
        <p:txBody>
          <a:bodyPr/>
          <a:lstStyle>
            <a:lvl1pPr>
              <a:defRPr sz="800"/>
            </a:lvl1pPr>
            <a:lvl2pPr marL="108000" indent="-108000">
              <a:buSzPct val="90000"/>
              <a:buFont typeface="Lucida Sans Unicode" pitchFamily="34" charset="0"/>
              <a:buChar char="●"/>
              <a:defRPr sz="800" b="1">
                <a:solidFill>
                  <a:schemeClr val="bg1">
                    <a:lumMod val="50000"/>
                  </a:schemeClr>
                </a:solidFill>
              </a:defRPr>
            </a:lvl2pPr>
            <a:lvl3pPr marL="216000" indent="-108000">
              <a:buFont typeface="Courier New" pitchFamily="49" charset="0"/>
              <a:buChar char="o"/>
              <a:defRPr sz="600">
                <a:solidFill>
                  <a:schemeClr val="bg1">
                    <a:lumMod val="50000"/>
                  </a:schemeClr>
                </a:solidFill>
              </a:defRPr>
            </a:lvl3pPr>
            <a:lvl4pPr marL="216000" indent="-108000">
              <a:buSzPct val="90000"/>
              <a:buFont typeface="Lucida Sans Unicode" pitchFamily="34" charset="0"/>
              <a:buChar char="●"/>
              <a:defRPr sz="600" b="1">
                <a:solidFill>
                  <a:schemeClr val="bg1">
                    <a:lumMod val="50000"/>
                  </a:schemeClr>
                </a:solidFill>
              </a:defRPr>
            </a:lvl4pPr>
            <a:lvl5pPr marL="216000" indent="-108000">
              <a:defRPr sz="6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24985302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77340" y="1480776"/>
            <a:ext cx="4155774" cy="2678640"/>
          </a:xfrm>
          <a:prstGeom prst="rect">
            <a:avLst/>
          </a:prstGeom>
        </p:spPr>
        <p:txBody>
          <a:bodyPr lIns="72567" tIns="36283" rIns="72567" bIns="36283"/>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Inhaltsplatzhalter 3"/>
          <p:cNvSpPr>
            <a:spLocks noGrp="1"/>
          </p:cNvSpPr>
          <p:nvPr>
            <p:ph sz="half" idx="2"/>
          </p:nvPr>
        </p:nvSpPr>
        <p:spPr>
          <a:xfrm>
            <a:off x="4755343" y="1480776"/>
            <a:ext cx="4094661" cy="2678640"/>
          </a:xfrm>
          <a:prstGeom prst="rect">
            <a:avLst/>
          </a:prstGeom>
        </p:spPr>
        <p:txBody>
          <a:bodyPr lIns="72567" tIns="36283" rIns="72567" bIns="36283"/>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9" name="Textplatzhalter 37"/>
          <p:cNvSpPr>
            <a:spLocks noGrp="1"/>
          </p:cNvSpPr>
          <p:nvPr>
            <p:ph type="body" sz="quarter" idx="17"/>
          </p:nvPr>
        </p:nvSpPr>
        <p:spPr>
          <a:xfrm>
            <a:off x="477339" y="946340"/>
            <a:ext cx="8372665" cy="340095"/>
          </a:xfrm>
          <a:prstGeom prst="rect">
            <a:avLst/>
          </a:prstGeom>
        </p:spPr>
        <p:txBody>
          <a:bodyPr lIns="72567" tIns="36283" rIns="72567" bIns="36283"/>
          <a:lstStyle>
            <a:lvl1pPr>
              <a:buFontTx/>
              <a:buNone/>
              <a:defRPr sz="1900" b="1" i="0">
                <a:solidFill>
                  <a:srgbClr val="C00000"/>
                </a:solidFill>
              </a:defRPr>
            </a:lvl1pPr>
          </a:lstStyle>
          <a:p>
            <a:pPr lvl="0"/>
            <a:endParaRPr lang="de-DE" dirty="0"/>
          </a:p>
        </p:txBody>
      </p:sp>
      <p:sp>
        <p:nvSpPr>
          <p:cNvPr id="7" name="Textplatzhalter 12"/>
          <p:cNvSpPr>
            <a:spLocks noGrp="1"/>
          </p:cNvSpPr>
          <p:nvPr>
            <p:ph type="body" sz="quarter" idx="30"/>
          </p:nvPr>
        </p:nvSpPr>
        <p:spPr>
          <a:xfrm>
            <a:off x="523559" y="623707"/>
            <a:ext cx="7396142" cy="117521"/>
          </a:xfrm>
          <a:prstGeom prst="rect">
            <a:avLst/>
          </a:prstGeom>
        </p:spPr>
        <p:txBody>
          <a:bodyPr lIns="72567" tIns="36283" rIns="72567" bIns="36283"/>
          <a:lstStyle>
            <a:lvl1pPr>
              <a:buNone/>
              <a:defRPr sz="1000" b="1">
                <a:solidFill>
                  <a:schemeClr val="tx1"/>
                </a:solidFill>
              </a:defRPr>
            </a:lvl1pPr>
          </a:lstStyle>
          <a:p>
            <a:pPr lvl="0"/>
            <a:r>
              <a:rPr lang="de-DE" dirty="0"/>
              <a:t>Textmasterformate durch Klicken bearbeiten</a:t>
            </a:r>
          </a:p>
        </p:txBody>
      </p:sp>
      <p:sp>
        <p:nvSpPr>
          <p:cNvPr id="6" name="Datumsplatzhalter 7"/>
          <p:cNvSpPr>
            <a:spLocks noGrp="1"/>
          </p:cNvSpPr>
          <p:nvPr>
            <p:ph type="dt" sz="half" idx="31"/>
          </p:nvPr>
        </p:nvSpPr>
        <p:spPr>
          <a:xfrm>
            <a:off x="1475656" y="4646022"/>
            <a:ext cx="1053480" cy="273844"/>
          </a:xfrm>
          <a:prstGeom prst="rect">
            <a:avLst/>
          </a:prstGeom>
        </p:spPr>
        <p:txBody>
          <a:bodyPr/>
          <a:lstStyle>
            <a:lvl1pPr>
              <a:defRPr/>
            </a:lvl1pPr>
          </a:lstStyle>
          <a:p>
            <a:pPr>
              <a:defRPr/>
            </a:pPr>
            <a:endParaRPr lang="de-AT">
              <a:latin typeface="Arial" charset="0"/>
              <a:ea typeface="ヒラギノ角ゴ Pro W3" pitchFamily="1" charset="-128"/>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782259" y="1437702"/>
            <a:ext cx="8067093" cy="2380651"/>
          </a:xfrm>
          <a:prstGeom prst="rect">
            <a:avLst/>
          </a:prstGeom>
        </p:spPr>
        <p:txBody>
          <a:bodyPr lIns="72567" tIns="36283" rIns="72567" bIns="36283"/>
          <a:lstStyle>
            <a:lvl1pPr>
              <a:defRPr sz="1600"/>
            </a:lvl1pPr>
            <a:lvl2pPr>
              <a:defRPr sz="1400"/>
            </a:lvl2pPr>
            <a:lvl3pPr>
              <a:defRPr sz="1300"/>
            </a:lvl3pPr>
            <a:lvl4pPr>
              <a:defRPr sz="1100"/>
            </a:lvl4pPr>
            <a:lvl5pPr>
              <a:defRPr sz="1000"/>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7" name="Textplatzhalter 37"/>
          <p:cNvSpPr>
            <a:spLocks noGrp="1"/>
          </p:cNvSpPr>
          <p:nvPr>
            <p:ph type="body" sz="quarter" idx="17"/>
          </p:nvPr>
        </p:nvSpPr>
        <p:spPr>
          <a:xfrm>
            <a:off x="477340" y="927500"/>
            <a:ext cx="6050320" cy="340095"/>
          </a:xfrm>
          <a:prstGeom prst="rect">
            <a:avLst/>
          </a:prstGeom>
        </p:spPr>
        <p:txBody>
          <a:bodyPr lIns="72567" tIns="36283" rIns="72567" bIns="36283"/>
          <a:lstStyle>
            <a:lvl1pPr>
              <a:buFontTx/>
              <a:buNone/>
              <a:defRPr sz="1900" b="1" i="0">
                <a:solidFill>
                  <a:srgbClr val="C00000"/>
                </a:solidFill>
              </a:defRPr>
            </a:lvl1pPr>
          </a:lstStyle>
          <a:p>
            <a:pPr lvl="0"/>
            <a:endParaRPr lang="de-DE" dirty="0"/>
          </a:p>
        </p:txBody>
      </p:sp>
      <p:sp>
        <p:nvSpPr>
          <p:cNvPr id="6" name="Textplatzhalter 12"/>
          <p:cNvSpPr>
            <a:spLocks noGrp="1"/>
          </p:cNvSpPr>
          <p:nvPr>
            <p:ph type="body" sz="quarter" idx="30"/>
          </p:nvPr>
        </p:nvSpPr>
        <p:spPr>
          <a:xfrm>
            <a:off x="523559" y="623707"/>
            <a:ext cx="7396142" cy="117521"/>
          </a:xfrm>
          <a:prstGeom prst="rect">
            <a:avLst/>
          </a:prstGeom>
        </p:spPr>
        <p:txBody>
          <a:bodyPr lIns="72567" tIns="36283" rIns="72567" bIns="36283"/>
          <a:lstStyle>
            <a:lvl1pPr>
              <a:buNone/>
              <a:defRPr sz="1000" b="1">
                <a:solidFill>
                  <a:schemeClr val="tx1"/>
                </a:solidFill>
              </a:defRPr>
            </a:lvl1pPr>
          </a:lstStyle>
          <a:p>
            <a:pPr lvl="0"/>
            <a:r>
              <a:rPr lang="de-DE" dirty="0"/>
              <a:t>Textmasterformate durch Klicken bearbeiten</a:t>
            </a:r>
          </a:p>
        </p:txBody>
      </p:sp>
      <p:sp>
        <p:nvSpPr>
          <p:cNvPr id="5" name="Datumsplatzhalter 7"/>
          <p:cNvSpPr>
            <a:spLocks noGrp="1"/>
          </p:cNvSpPr>
          <p:nvPr>
            <p:ph type="dt" sz="half" idx="31"/>
          </p:nvPr>
        </p:nvSpPr>
        <p:spPr>
          <a:xfrm>
            <a:off x="1475656" y="4646022"/>
            <a:ext cx="1053480" cy="273844"/>
          </a:xfrm>
          <a:prstGeom prst="rect">
            <a:avLst/>
          </a:prstGeom>
        </p:spPr>
        <p:txBody>
          <a:bodyPr/>
          <a:lstStyle>
            <a:lvl1pPr>
              <a:defRPr/>
            </a:lvl1pPr>
          </a:lstStyle>
          <a:p>
            <a:pPr>
              <a:defRPr/>
            </a:pPr>
            <a:endParaRPr lang="de-AT">
              <a:latin typeface="Arial" charset="0"/>
              <a:ea typeface="ヒラギノ角ゴ Pro W3" pitchFamily="1" charset="-128"/>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 Bild rechts">
    <p:spTree>
      <p:nvGrpSpPr>
        <p:cNvPr id="1" name=""/>
        <p:cNvGrpSpPr/>
        <p:nvPr/>
      </p:nvGrpSpPr>
      <p:grpSpPr>
        <a:xfrm>
          <a:off x="0" y="0"/>
          <a:ext cx="0" cy="0"/>
          <a:chOff x="0" y="0"/>
          <a:chExt cx="0" cy="0"/>
        </a:xfrm>
      </p:grpSpPr>
      <p:sp>
        <p:nvSpPr>
          <p:cNvPr id="38" name="Textplatzhalter 37"/>
          <p:cNvSpPr>
            <a:spLocks noGrp="1"/>
          </p:cNvSpPr>
          <p:nvPr>
            <p:ph type="body" sz="quarter" idx="17"/>
          </p:nvPr>
        </p:nvSpPr>
        <p:spPr>
          <a:xfrm>
            <a:off x="477339" y="927381"/>
            <a:ext cx="8213710" cy="534436"/>
          </a:xfrm>
          <a:prstGeom prst="rect">
            <a:avLst/>
          </a:prstGeom>
        </p:spPr>
        <p:txBody>
          <a:bodyPr lIns="72567" tIns="36283" rIns="72567" bIns="36283"/>
          <a:lstStyle>
            <a:lvl1pPr>
              <a:buFontTx/>
              <a:buNone/>
              <a:defRPr sz="1900" b="1" i="0">
                <a:solidFill>
                  <a:srgbClr val="C00000"/>
                </a:solidFill>
              </a:defRPr>
            </a:lvl1pPr>
          </a:lstStyle>
          <a:p>
            <a:pPr lvl="0"/>
            <a:endParaRPr lang="de-DE" dirty="0"/>
          </a:p>
        </p:txBody>
      </p:sp>
      <p:sp>
        <p:nvSpPr>
          <p:cNvPr id="7" name="Textplatzhalter 37"/>
          <p:cNvSpPr>
            <a:spLocks noGrp="1"/>
          </p:cNvSpPr>
          <p:nvPr>
            <p:ph type="body" sz="quarter" idx="18"/>
          </p:nvPr>
        </p:nvSpPr>
        <p:spPr>
          <a:xfrm>
            <a:off x="782259" y="1558986"/>
            <a:ext cx="5543561" cy="2283497"/>
          </a:xfrm>
          <a:prstGeom prst="rect">
            <a:avLst/>
          </a:prstGeom>
        </p:spPr>
        <p:txBody>
          <a:bodyPr lIns="72567" tIns="36283" rIns="72567" bIns="36283"/>
          <a:lstStyle>
            <a:lvl1pPr>
              <a:defRPr sz="1400" b="1" i="0">
                <a:solidFill>
                  <a:schemeClr val="accent4"/>
                </a:solidFill>
              </a:defRPr>
            </a:lvl1pPr>
          </a:lstStyle>
          <a:p>
            <a:pPr lvl="0"/>
            <a:endParaRPr lang="de-DE" dirty="0"/>
          </a:p>
        </p:txBody>
      </p:sp>
      <p:sp>
        <p:nvSpPr>
          <p:cNvPr id="13" name="Bildplatzhalter 9"/>
          <p:cNvSpPr>
            <a:spLocks noGrp="1"/>
          </p:cNvSpPr>
          <p:nvPr>
            <p:ph type="pic" sz="quarter" idx="22"/>
          </p:nvPr>
        </p:nvSpPr>
        <p:spPr>
          <a:xfrm>
            <a:off x="6498286" y="1558986"/>
            <a:ext cx="2200116" cy="2284322"/>
          </a:xfrm>
          <a:prstGeom prst="rect">
            <a:avLst/>
          </a:prstGeom>
        </p:spPr>
        <p:txBody>
          <a:bodyPr lIns="72567" tIns="36283" rIns="72567" bIns="36283"/>
          <a:lstStyle/>
          <a:p>
            <a:pPr lvl="0"/>
            <a:endParaRPr lang="de-DE" noProof="0" dirty="0"/>
          </a:p>
        </p:txBody>
      </p:sp>
      <p:sp>
        <p:nvSpPr>
          <p:cNvPr id="8" name="Textplatzhalter 12"/>
          <p:cNvSpPr>
            <a:spLocks noGrp="1"/>
          </p:cNvSpPr>
          <p:nvPr>
            <p:ph type="body" sz="quarter" idx="30"/>
          </p:nvPr>
        </p:nvSpPr>
        <p:spPr>
          <a:xfrm>
            <a:off x="523559" y="619925"/>
            <a:ext cx="7396142" cy="117521"/>
          </a:xfrm>
          <a:prstGeom prst="rect">
            <a:avLst/>
          </a:prstGeom>
        </p:spPr>
        <p:txBody>
          <a:bodyPr lIns="72567" tIns="36283" rIns="72567" bIns="36283"/>
          <a:lstStyle>
            <a:lvl1pPr>
              <a:buNone/>
              <a:defRPr sz="1000" b="1">
                <a:solidFill>
                  <a:schemeClr val="tx1"/>
                </a:solidFill>
              </a:defRPr>
            </a:lvl1pPr>
          </a:lstStyle>
          <a:p>
            <a:pPr lvl="0"/>
            <a:r>
              <a:rPr lang="de-DE" dirty="0"/>
              <a:t>Textmasterformate durch Klicken bearbeiten</a:t>
            </a:r>
          </a:p>
        </p:txBody>
      </p:sp>
      <p:sp>
        <p:nvSpPr>
          <p:cNvPr id="6" name="Datumsplatzhalter 7"/>
          <p:cNvSpPr>
            <a:spLocks noGrp="1"/>
          </p:cNvSpPr>
          <p:nvPr>
            <p:ph type="dt" sz="half" idx="31"/>
          </p:nvPr>
        </p:nvSpPr>
        <p:spPr>
          <a:xfrm>
            <a:off x="1475656" y="4646022"/>
            <a:ext cx="1053480" cy="273844"/>
          </a:xfrm>
          <a:prstGeom prst="rect">
            <a:avLst/>
          </a:prstGeom>
        </p:spPr>
        <p:txBody>
          <a:bodyPr/>
          <a:lstStyle>
            <a:lvl1pPr>
              <a:defRPr/>
            </a:lvl1pPr>
          </a:lstStyle>
          <a:p>
            <a:pPr>
              <a:defRPr/>
            </a:pPr>
            <a:endParaRPr lang="de-AT">
              <a:latin typeface="Arial" charset="0"/>
              <a:ea typeface="ヒラギノ角ゴ Pro W3" pitchFamily="1" charset="-128"/>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821855" y="3648143"/>
            <a:ext cx="5486671" cy="229966"/>
          </a:xfrm>
          <a:prstGeom prst="rect">
            <a:avLst/>
          </a:prstGeom>
        </p:spPr>
        <p:txBody>
          <a:bodyPr anchor="b"/>
          <a:lstStyle>
            <a:lvl1pPr algn="l">
              <a:defRPr sz="1600" b="1"/>
            </a:lvl1pPr>
          </a:lstStyle>
          <a:p>
            <a:r>
              <a:rPr lang="de-DE"/>
              <a:t>Titelmasterformat durch Klicken bearbeiten</a:t>
            </a:r>
            <a:endParaRPr lang="de-AT"/>
          </a:p>
        </p:txBody>
      </p:sp>
      <p:sp>
        <p:nvSpPr>
          <p:cNvPr id="3" name="Bildplatzhalter 2"/>
          <p:cNvSpPr>
            <a:spLocks noGrp="1"/>
          </p:cNvSpPr>
          <p:nvPr>
            <p:ph type="pic" idx="1"/>
          </p:nvPr>
        </p:nvSpPr>
        <p:spPr>
          <a:xfrm>
            <a:off x="1792676" y="927381"/>
            <a:ext cx="5486671" cy="2672177"/>
          </a:xfrm>
          <a:prstGeom prst="rect">
            <a:avLst/>
          </a:prstGeom>
        </p:spPr>
        <p:txBody>
          <a:bodyPr lIns="72567" tIns="36283" rIns="72567" bIns="36283"/>
          <a:lstStyle>
            <a:lvl1pPr marL="0" indent="0">
              <a:buNone/>
              <a:defRPr sz="1600"/>
            </a:lvl1pPr>
            <a:lvl2pPr marL="362834" indent="0">
              <a:buNone/>
              <a:defRPr sz="2200"/>
            </a:lvl2pPr>
            <a:lvl3pPr marL="725668" indent="0">
              <a:buNone/>
              <a:defRPr sz="1900"/>
            </a:lvl3pPr>
            <a:lvl4pPr marL="1088502" indent="0">
              <a:buNone/>
              <a:defRPr sz="1600"/>
            </a:lvl4pPr>
            <a:lvl5pPr marL="1451336" indent="0">
              <a:buNone/>
              <a:defRPr sz="1600"/>
            </a:lvl5pPr>
            <a:lvl6pPr marL="1814170" indent="0">
              <a:buNone/>
              <a:defRPr sz="1600"/>
            </a:lvl6pPr>
            <a:lvl7pPr marL="2177004" indent="0">
              <a:buNone/>
              <a:defRPr sz="1600"/>
            </a:lvl7pPr>
            <a:lvl8pPr marL="2539837" indent="0">
              <a:buNone/>
              <a:defRPr sz="1600"/>
            </a:lvl8pPr>
            <a:lvl9pPr marL="2902671" indent="0">
              <a:buNone/>
              <a:defRPr sz="1600"/>
            </a:lvl9pPr>
          </a:lstStyle>
          <a:p>
            <a:pPr lvl="0"/>
            <a:r>
              <a:rPr lang="de-DE" noProof="0" dirty="0"/>
              <a:t>Bild durch Klicken auf Symbol hinzufügen</a:t>
            </a:r>
            <a:endParaRPr lang="de-AT" noProof="0" dirty="0"/>
          </a:p>
        </p:txBody>
      </p:sp>
      <p:sp>
        <p:nvSpPr>
          <p:cNvPr id="4" name="Textplatzhalter 3"/>
          <p:cNvSpPr>
            <a:spLocks noGrp="1"/>
          </p:cNvSpPr>
          <p:nvPr>
            <p:ph type="body" sz="half" idx="2"/>
          </p:nvPr>
        </p:nvSpPr>
        <p:spPr>
          <a:xfrm>
            <a:off x="1821855" y="3939653"/>
            <a:ext cx="5486671" cy="344424"/>
          </a:xfrm>
          <a:prstGeom prst="rect">
            <a:avLst/>
          </a:prstGeom>
        </p:spPr>
        <p:txBody>
          <a:bodyPr lIns="72567" tIns="36283" rIns="72567" bIns="36283"/>
          <a:lstStyle>
            <a:lvl1pPr marL="0" indent="0">
              <a:buNone/>
              <a:defRPr sz="1100"/>
            </a:lvl1pPr>
            <a:lvl2pPr marL="362834" indent="0">
              <a:buNone/>
              <a:defRPr sz="1000"/>
            </a:lvl2pPr>
            <a:lvl3pPr marL="725668" indent="0">
              <a:buNone/>
              <a:defRPr sz="800"/>
            </a:lvl3pPr>
            <a:lvl4pPr marL="1088502" indent="0">
              <a:buNone/>
              <a:defRPr sz="700"/>
            </a:lvl4pPr>
            <a:lvl5pPr marL="1451336" indent="0">
              <a:buNone/>
              <a:defRPr sz="700"/>
            </a:lvl5pPr>
            <a:lvl6pPr marL="1814170" indent="0">
              <a:buNone/>
              <a:defRPr sz="700"/>
            </a:lvl6pPr>
            <a:lvl7pPr marL="2177004" indent="0">
              <a:buNone/>
              <a:defRPr sz="700"/>
            </a:lvl7pPr>
            <a:lvl8pPr marL="2539837" indent="0">
              <a:buNone/>
              <a:defRPr sz="700"/>
            </a:lvl8pPr>
            <a:lvl9pPr marL="2902671" indent="0">
              <a:buNone/>
              <a:defRPr sz="700"/>
            </a:lvl9pPr>
          </a:lstStyle>
          <a:p>
            <a:pPr lvl="0"/>
            <a:r>
              <a:rPr lang="de-DE"/>
              <a:t>Textmasterformate durch Klicken bearbeiten</a:t>
            </a:r>
          </a:p>
        </p:txBody>
      </p:sp>
      <p:sp>
        <p:nvSpPr>
          <p:cNvPr id="7" name="Textplatzhalter 12"/>
          <p:cNvSpPr>
            <a:spLocks noGrp="1"/>
          </p:cNvSpPr>
          <p:nvPr>
            <p:ph type="body" sz="quarter" idx="30"/>
          </p:nvPr>
        </p:nvSpPr>
        <p:spPr>
          <a:xfrm>
            <a:off x="523559" y="623707"/>
            <a:ext cx="7396142" cy="117521"/>
          </a:xfrm>
          <a:prstGeom prst="rect">
            <a:avLst/>
          </a:prstGeom>
        </p:spPr>
        <p:txBody>
          <a:bodyPr lIns="72567" tIns="36283" rIns="72567" bIns="36283"/>
          <a:lstStyle>
            <a:lvl1pPr>
              <a:buNone/>
              <a:defRPr sz="1000" b="1">
                <a:solidFill>
                  <a:schemeClr val="tx1"/>
                </a:solidFill>
              </a:defRPr>
            </a:lvl1pPr>
          </a:lstStyle>
          <a:p>
            <a:pPr lvl="0"/>
            <a:r>
              <a:rPr lang="de-DE" dirty="0"/>
              <a:t>Textmasterformate durch Klicken bearbeiten</a:t>
            </a:r>
          </a:p>
        </p:txBody>
      </p:sp>
      <p:sp>
        <p:nvSpPr>
          <p:cNvPr id="6" name="Datumsplatzhalter 7"/>
          <p:cNvSpPr>
            <a:spLocks noGrp="1"/>
          </p:cNvSpPr>
          <p:nvPr>
            <p:ph type="dt" sz="half" idx="31"/>
          </p:nvPr>
        </p:nvSpPr>
        <p:spPr>
          <a:xfrm>
            <a:off x="1475656" y="4646022"/>
            <a:ext cx="1053480" cy="273844"/>
          </a:xfrm>
          <a:prstGeom prst="rect">
            <a:avLst/>
          </a:prstGeom>
        </p:spPr>
        <p:txBody>
          <a:bodyPr/>
          <a:lstStyle>
            <a:lvl1pPr>
              <a:defRPr/>
            </a:lvl1pPr>
          </a:lstStyle>
          <a:p>
            <a:pPr>
              <a:defRPr/>
            </a:pPr>
            <a:endParaRPr lang="de-AT">
              <a:latin typeface="Arial" charset="0"/>
              <a:ea typeface="ヒラギノ角ゴ Pro W3" pitchFamily="1" charset="-128"/>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 Bild rechts groß">
    <p:spTree>
      <p:nvGrpSpPr>
        <p:cNvPr id="1" name=""/>
        <p:cNvGrpSpPr/>
        <p:nvPr/>
      </p:nvGrpSpPr>
      <p:grpSpPr>
        <a:xfrm>
          <a:off x="0" y="0"/>
          <a:ext cx="0" cy="0"/>
          <a:chOff x="0" y="0"/>
          <a:chExt cx="0" cy="0"/>
        </a:xfrm>
      </p:grpSpPr>
      <p:sp>
        <p:nvSpPr>
          <p:cNvPr id="38" name="Textplatzhalter 37"/>
          <p:cNvSpPr>
            <a:spLocks noGrp="1"/>
          </p:cNvSpPr>
          <p:nvPr>
            <p:ph type="body" sz="quarter" idx="17"/>
          </p:nvPr>
        </p:nvSpPr>
        <p:spPr>
          <a:xfrm>
            <a:off x="477339" y="927381"/>
            <a:ext cx="8213710" cy="340095"/>
          </a:xfrm>
          <a:prstGeom prst="rect">
            <a:avLst/>
          </a:prstGeom>
        </p:spPr>
        <p:txBody>
          <a:bodyPr lIns="72567" tIns="36283" rIns="72567" bIns="36283"/>
          <a:lstStyle>
            <a:lvl1pPr>
              <a:buFontTx/>
              <a:buNone/>
              <a:defRPr sz="1900" b="1" i="0">
                <a:solidFill>
                  <a:srgbClr val="C00000"/>
                </a:solidFill>
              </a:defRPr>
            </a:lvl1pPr>
          </a:lstStyle>
          <a:p>
            <a:pPr lvl="0"/>
            <a:endParaRPr lang="de-DE" dirty="0"/>
          </a:p>
        </p:txBody>
      </p:sp>
      <p:sp>
        <p:nvSpPr>
          <p:cNvPr id="7" name="Textplatzhalter 37"/>
          <p:cNvSpPr>
            <a:spLocks noGrp="1"/>
          </p:cNvSpPr>
          <p:nvPr>
            <p:ph type="body" sz="quarter" idx="18"/>
          </p:nvPr>
        </p:nvSpPr>
        <p:spPr>
          <a:xfrm>
            <a:off x="782258" y="1462887"/>
            <a:ext cx="4400233" cy="2526422"/>
          </a:xfrm>
          <a:prstGeom prst="rect">
            <a:avLst/>
          </a:prstGeom>
        </p:spPr>
        <p:txBody>
          <a:bodyPr lIns="72567" tIns="36283" rIns="72567" bIns="36283"/>
          <a:lstStyle>
            <a:lvl1pPr>
              <a:defRPr sz="1400" b="1" i="0">
                <a:solidFill>
                  <a:schemeClr val="accent4"/>
                </a:solidFill>
              </a:defRPr>
            </a:lvl1pPr>
          </a:lstStyle>
          <a:p>
            <a:pPr lvl="0"/>
            <a:endParaRPr lang="de-DE" dirty="0"/>
          </a:p>
        </p:txBody>
      </p:sp>
      <p:sp>
        <p:nvSpPr>
          <p:cNvPr id="10" name="Bildplatzhalter 9"/>
          <p:cNvSpPr>
            <a:spLocks noGrp="1"/>
          </p:cNvSpPr>
          <p:nvPr>
            <p:ph type="pic" sz="quarter" idx="22"/>
          </p:nvPr>
        </p:nvSpPr>
        <p:spPr>
          <a:xfrm>
            <a:off x="5244826" y="1462892"/>
            <a:ext cx="3605072" cy="2526417"/>
          </a:xfrm>
          <a:prstGeom prst="rect">
            <a:avLst/>
          </a:prstGeom>
        </p:spPr>
        <p:txBody>
          <a:bodyPr lIns="72567" tIns="36283" rIns="72567" bIns="36283"/>
          <a:lstStyle>
            <a:lvl1pPr>
              <a:buFontTx/>
              <a:buNone/>
              <a:defRPr/>
            </a:lvl1pPr>
          </a:lstStyle>
          <a:p>
            <a:pPr lvl="0"/>
            <a:endParaRPr lang="de-DE" noProof="0" dirty="0"/>
          </a:p>
        </p:txBody>
      </p:sp>
      <p:sp>
        <p:nvSpPr>
          <p:cNvPr id="8" name="Textplatzhalter 12"/>
          <p:cNvSpPr>
            <a:spLocks noGrp="1"/>
          </p:cNvSpPr>
          <p:nvPr>
            <p:ph type="body" sz="quarter" idx="30"/>
          </p:nvPr>
        </p:nvSpPr>
        <p:spPr>
          <a:xfrm>
            <a:off x="523559" y="627489"/>
            <a:ext cx="7396142" cy="117521"/>
          </a:xfrm>
          <a:prstGeom prst="rect">
            <a:avLst/>
          </a:prstGeom>
        </p:spPr>
        <p:txBody>
          <a:bodyPr lIns="72567" tIns="36283" rIns="72567" bIns="36283"/>
          <a:lstStyle>
            <a:lvl1pPr>
              <a:buNone/>
              <a:defRPr sz="1000" b="1">
                <a:solidFill>
                  <a:schemeClr val="tx1"/>
                </a:solidFill>
              </a:defRPr>
            </a:lvl1pPr>
          </a:lstStyle>
          <a:p>
            <a:pPr lvl="0"/>
            <a:r>
              <a:rPr lang="de-DE" dirty="0"/>
              <a:t>Textmasterformate durch Klicken bearbeiten</a:t>
            </a:r>
          </a:p>
        </p:txBody>
      </p:sp>
      <p:sp>
        <p:nvSpPr>
          <p:cNvPr id="6" name="Datumsplatzhalter 7"/>
          <p:cNvSpPr>
            <a:spLocks noGrp="1"/>
          </p:cNvSpPr>
          <p:nvPr>
            <p:ph type="dt" sz="half" idx="31"/>
          </p:nvPr>
        </p:nvSpPr>
        <p:spPr>
          <a:xfrm>
            <a:off x="1475656" y="4646022"/>
            <a:ext cx="1053480" cy="273844"/>
          </a:xfrm>
          <a:prstGeom prst="rect">
            <a:avLst/>
          </a:prstGeom>
        </p:spPr>
        <p:txBody>
          <a:bodyPr/>
          <a:lstStyle>
            <a:lvl1pPr>
              <a:defRPr/>
            </a:lvl1pPr>
          </a:lstStyle>
          <a:p>
            <a:pPr>
              <a:defRPr/>
            </a:pPr>
            <a:endParaRPr lang="de-AT">
              <a:latin typeface="Arial" charset="0"/>
              <a:ea typeface="ヒラギノ角ゴ Pro W3" pitchFamily="1"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FOLIE Balken Grau">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3331747" y="3216528"/>
            <a:ext cx="5694779" cy="433138"/>
          </a:xfrm>
          <a:prstGeom prst="rect">
            <a:avLst/>
          </a:prstGeom>
          <a:noFill/>
        </p:spPr>
        <p:txBody>
          <a:bodyPr vert="horz" lIns="91440" tIns="45720" rIns="91440" bIns="45720" rtlCol="0" anchor="ctr">
            <a:normAutofit/>
          </a:bodyPr>
          <a:lstStyle>
            <a:lvl1pPr>
              <a:defRPr sz="2700">
                <a:solidFill>
                  <a:schemeClr val="accent1"/>
                </a:solidFill>
              </a:defRPr>
            </a:lvl1pPr>
          </a:lstStyle>
          <a:p>
            <a:r>
              <a:rPr lang="de-DE" dirty="0"/>
              <a:t>Titel</a:t>
            </a:r>
            <a:endParaRPr lang="de-AT" dirty="0"/>
          </a:p>
        </p:txBody>
      </p:sp>
      <p:sp>
        <p:nvSpPr>
          <p:cNvPr id="5" name="Text Placeholder 4">
            <a:extLst>
              <a:ext uri="{FF2B5EF4-FFF2-40B4-BE49-F238E27FC236}">
                <a16:creationId xmlns:a16="http://schemas.microsoft.com/office/drawing/2014/main" id="{C1C28234-80A7-441C-9E93-EC38F62D8059}"/>
              </a:ext>
            </a:extLst>
          </p:cNvPr>
          <p:cNvSpPr>
            <a:spLocks noGrp="1"/>
          </p:cNvSpPr>
          <p:nvPr>
            <p:ph type="body" sz="quarter" idx="10" hasCustomPrompt="1"/>
          </p:nvPr>
        </p:nvSpPr>
        <p:spPr>
          <a:xfrm>
            <a:off x="3331746" y="3888000"/>
            <a:ext cx="5694779" cy="359569"/>
          </a:xfrm>
        </p:spPr>
        <p:txBody>
          <a:bodyPr wrap="square">
            <a:normAutofit/>
          </a:bodyPr>
          <a:lstStyle>
            <a:lvl1pPr marL="0" indent="0">
              <a:buNone/>
              <a:defRPr>
                <a:solidFill>
                  <a:schemeClr val="accent1"/>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3" name="Grafik 2" descr="FH Technikum Wien - University of Applied Sciences">
            <a:extLst>
              <a:ext uri="{FF2B5EF4-FFF2-40B4-BE49-F238E27FC236}">
                <a16:creationId xmlns:a16="http://schemas.microsoft.com/office/drawing/2014/main" id="{297655D6-11DD-4FCD-A16D-41373134CF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7656" y="1020766"/>
            <a:ext cx="4171950" cy="2628900"/>
          </a:xfrm>
          <a:prstGeom prst="rect">
            <a:avLst/>
          </a:prstGeom>
        </p:spPr>
      </p:pic>
    </p:spTree>
    <p:extLst>
      <p:ext uri="{BB962C8B-B14F-4D97-AF65-F5344CB8AC3E}">
        <p14:creationId xmlns:p14="http://schemas.microsoft.com/office/powerpoint/2010/main" val="4131554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FOLIE Balken Blau">
    <p:spTree>
      <p:nvGrpSpPr>
        <p:cNvPr id="1" name=""/>
        <p:cNvGrpSpPr/>
        <p:nvPr/>
      </p:nvGrpSpPr>
      <p:grpSpPr>
        <a:xfrm>
          <a:off x="0" y="0"/>
          <a:ext cx="0" cy="0"/>
          <a:chOff x="0" y="0"/>
          <a:chExt cx="0" cy="0"/>
        </a:xfrm>
      </p:grpSpPr>
      <p:sp>
        <p:nvSpPr>
          <p:cNvPr id="4" name="Titelplatzhalter 1"/>
          <p:cNvSpPr>
            <a:spLocks noGrp="1"/>
          </p:cNvSpPr>
          <p:nvPr>
            <p:ph type="title" hasCustomPrompt="1"/>
          </p:nvPr>
        </p:nvSpPr>
        <p:spPr>
          <a:xfrm>
            <a:off x="3331747" y="3216528"/>
            <a:ext cx="5694779" cy="433138"/>
          </a:xfrm>
          <a:prstGeom prst="rect">
            <a:avLst/>
          </a:prstGeom>
          <a:noFill/>
        </p:spPr>
        <p:txBody>
          <a:bodyPr vert="horz" lIns="91440" tIns="45720" rIns="91440" bIns="45720" rtlCol="0" anchor="ctr">
            <a:noAutofit/>
          </a:bodyPr>
          <a:lstStyle>
            <a:lvl1pPr>
              <a:defRPr sz="2700">
                <a:solidFill>
                  <a:srgbClr val="005A96"/>
                </a:solidFill>
              </a:defRPr>
            </a:lvl1pPr>
          </a:lstStyle>
          <a:p>
            <a:r>
              <a:rPr lang="de-DE" dirty="0"/>
              <a:t>Titel</a:t>
            </a:r>
            <a:endParaRPr lang="de-AT" dirty="0"/>
          </a:p>
        </p:txBody>
      </p:sp>
      <p:sp>
        <p:nvSpPr>
          <p:cNvPr id="6" name="Text Placeholder 4">
            <a:extLst>
              <a:ext uri="{FF2B5EF4-FFF2-40B4-BE49-F238E27FC236}">
                <a16:creationId xmlns:a16="http://schemas.microsoft.com/office/drawing/2014/main" id="{1993B6AF-0521-4A85-891D-947C2C556B45}"/>
              </a:ext>
            </a:extLst>
          </p:cNvPr>
          <p:cNvSpPr>
            <a:spLocks noGrp="1"/>
          </p:cNvSpPr>
          <p:nvPr>
            <p:ph type="body" sz="quarter" idx="10" hasCustomPrompt="1"/>
          </p:nvPr>
        </p:nvSpPr>
        <p:spPr>
          <a:xfrm>
            <a:off x="3331746" y="3888000"/>
            <a:ext cx="5694779" cy="359569"/>
          </a:xfrm>
        </p:spPr>
        <p:txBody>
          <a:bodyPr wrap="square">
            <a:normAutofit/>
          </a:bodyPr>
          <a:lstStyle>
            <a:lvl1pPr marL="0" indent="0">
              <a:buNone/>
              <a:defRPr>
                <a:solidFill>
                  <a:srgbClr val="005A96"/>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5" name="Grafik 4" descr="FH Technikum Wien - University of Applied Sciences">
            <a:extLst>
              <a:ext uri="{FF2B5EF4-FFF2-40B4-BE49-F238E27FC236}">
                <a16:creationId xmlns:a16="http://schemas.microsoft.com/office/drawing/2014/main" id="{521AFF37-CD1E-46E6-AE37-FDEED49D26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7656" y="1020766"/>
            <a:ext cx="4171950" cy="2628900"/>
          </a:xfrm>
          <a:prstGeom prst="rect">
            <a:avLst/>
          </a:prstGeom>
        </p:spPr>
      </p:pic>
    </p:spTree>
    <p:extLst>
      <p:ext uri="{BB962C8B-B14F-4D97-AF65-F5344CB8AC3E}">
        <p14:creationId xmlns:p14="http://schemas.microsoft.com/office/powerpoint/2010/main" val="332546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ELFOLIE Balken Blau">
    <p:spTree>
      <p:nvGrpSpPr>
        <p:cNvPr id="1" name=""/>
        <p:cNvGrpSpPr/>
        <p:nvPr/>
      </p:nvGrpSpPr>
      <p:grpSpPr>
        <a:xfrm>
          <a:off x="0" y="0"/>
          <a:ext cx="0" cy="0"/>
          <a:chOff x="0" y="0"/>
          <a:chExt cx="0" cy="0"/>
        </a:xfrm>
      </p:grpSpPr>
      <p:sp>
        <p:nvSpPr>
          <p:cNvPr id="9" name="Titelplatzhalter 1">
            <a:extLst>
              <a:ext uri="{FF2B5EF4-FFF2-40B4-BE49-F238E27FC236}">
                <a16:creationId xmlns:a16="http://schemas.microsoft.com/office/drawing/2014/main" id="{3ED02347-5B9C-47C3-9770-0CA1C1115EBD}"/>
              </a:ext>
            </a:extLst>
          </p:cNvPr>
          <p:cNvSpPr>
            <a:spLocks noGrp="1"/>
          </p:cNvSpPr>
          <p:nvPr>
            <p:ph type="title" hasCustomPrompt="1"/>
          </p:nvPr>
        </p:nvSpPr>
        <p:spPr>
          <a:xfrm>
            <a:off x="3059084" y="3582896"/>
            <a:ext cx="5216215" cy="531903"/>
          </a:xfrm>
          <a:prstGeom prst="rect">
            <a:avLst/>
          </a:prstGeom>
          <a:noFill/>
        </p:spPr>
        <p:txBody>
          <a:bodyPr vert="horz" lIns="91440" tIns="45720" rIns="91440" bIns="45720" rtlCol="0" anchor="ctr">
            <a:normAutofit/>
          </a:bodyPr>
          <a:lstStyle>
            <a:lvl1pPr algn="r">
              <a:defRPr sz="2700">
                <a:solidFill>
                  <a:schemeClr val="accent1"/>
                </a:solidFill>
              </a:defRPr>
            </a:lvl1pPr>
          </a:lstStyle>
          <a:p>
            <a:r>
              <a:rPr lang="de-DE" dirty="0"/>
              <a:t>Titel</a:t>
            </a:r>
            <a:endParaRPr lang="de-AT" dirty="0"/>
          </a:p>
        </p:txBody>
      </p:sp>
      <p:sp>
        <p:nvSpPr>
          <p:cNvPr id="10" name="Text Placeholder 4">
            <a:extLst>
              <a:ext uri="{FF2B5EF4-FFF2-40B4-BE49-F238E27FC236}">
                <a16:creationId xmlns:a16="http://schemas.microsoft.com/office/drawing/2014/main" id="{C861E06E-01BF-45E4-B05F-CDFA812E7695}"/>
              </a:ext>
            </a:extLst>
          </p:cNvPr>
          <p:cNvSpPr>
            <a:spLocks noGrp="1"/>
          </p:cNvSpPr>
          <p:nvPr>
            <p:ph type="body" sz="quarter" idx="10" hasCustomPrompt="1"/>
          </p:nvPr>
        </p:nvSpPr>
        <p:spPr>
          <a:xfrm>
            <a:off x="3059084" y="4182295"/>
            <a:ext cx="5216215" cy="359569"/>
          </a:xfrm>
        </p:spPr>
        <p:txBody>
          <a:bodyPr wrap="square">
            <a:normAutofit/>
          </a:bodyPr>
          <a:lstStyle>
            <a:lvl1pPr marL="0" indent="0" algn="r">
              <a:buNone/>
              <a:defRPr>
                <a:solidFill>
                  <a:schemeClr val="accent1"/>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4" name="Grafik 3">
            <a:extLst>
              <a:ext uri="{FF2B5EF4-FFF2-40B4-BE49-F238E27FC236}">
                <a16:creationId xmlns:a16="http://schemas.microsoft.com/office/drawing/2014/main" id="{13F895DB-6C5B-416C-840B-FDB951A38538}"/>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701" y="-308648"/>
            <a:ext cx="7406598" cy="4166212"/>
          </a:xfrm>
          <a:prstGeom prst="rect">
            <a:avLst/>
          </a:prstGeom>
        </p:spPr>
      </p:pic>
      <p:pic>
        <p:nvPicPr>
          <p:cNvPr id="8" name="Grafik 7" descr="FH Technikum Wien - University of Applied Sciences">
            <a:extLst>
              <a:ext uri="{FF2B5EF4-FFF2-40B4-BE49-F238E27FC236}">
                <a16:creationId xmlns:a16="http://schemas.microsoft.com/office/drawing/2014/main" id="{1D30033D-611F-4A97-9A01-BE499811FC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874" y="3214292"/>
            <a:ext cx="2622133" cy="1652303"/>
          </a:xfrm>
          <a:prstGeom prst="rect">
            <a:avLst/>
          </a:prstGeom>
        </p:spPr>
      </p:pic>
    </p:spTree>
    <p:extLst>
      <p:ext uri="{BB962C8B-B14F-4D97-AF65-F5344CB8AC3E}">
        <p14:creationId xmlns:p14="http://schemas.microsoft.com/office/powerpoint/2010/main" val="1045923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ELFOLIE nur Text Grau">
    <p:spTree>
      <p:nvGrpSpPr>
        <p:cNvPr id="1" name=""/>
        <p:cNvGrpSpPr/>
        <p:nvPr/>
      </p:nvGrpSpPr>
      <p:grpSpPr>
        <a:xfrm>
          <a:off x="0" y="0"/>
          <a:ext cx="0" cy="0"/>
          <a:chOff x="0" y="0"/>
          <a:chExt cx="0" cy="0"/>
        </a:xfrm>
      </p:grpSpPr>
      <p:sp>
        <p:nvSpPr>
          <p:cNvPr id="3" name="Titelplatzhalter 1"/>
          <p:cNvSpPr>
            <a:spLocks noGrp="1"/>
          </p:cNvSpPr>
          <p:nvPr>
            <p:ph type="title" hasCustomPrompt="1"/>
          </p:nvPr>
        </p:nvSpPr>
        <p:spPr>
          <a:xfrm>
            <a:off x="252000" y="1500740"/>
            <a:ext cx="8640000" cy="1080000"/>
          </a:xfrm>
          <a:prstGeom prst="rect">
            <a:avLst/>
          </a:prstGeom>
          <a:noFill/>
        </p:spPr>
        <p:txBody>
          <a:bodyPr vert="horz" lIns="91440" tIns="45720" rIns="91440" bIns="45720" rtlCol="0" anchor="ctr">
            <a:noAutofit/>
          </a:bodyPr>
          <a:lstStyle>
            <a:lvl1pPr algn="r">
              <a:defRPr sz="4050" baseline="0">
                <a:solidFill>
                  <a:srgbClr val="72777A"/>
                </a:solidFill>
              </a:defRPr>
            </a:lvl1pPr>
          </a:lstStyle>
          <a:p>
            <a:r>
              <a:rPr lang="de-DE" dirty="0" err="1"/>
              <a:t>Präsentations</a:t>
            </a:r>
            <a:r>
              <a:rPr lang="de-DE" dirty="0"/>
              <a:t> Titel</a:t>
            </a:r>
            <a:br>
              <a:rPr lang="de-DE" dirty="0"/>
            </a:br>
            <a:r>
              <a:rPr lang="de-DE" dirty="0"/>
              <a:t>(Arial </a:t>
            </a:r>
            <a:r>
              <a:rPr lang="de-DE" dirty="0" err="1"/>
              <a:t>Bold</a:t>
            </a:r>
            <a:r>
              <a:rPr lang="de-DE" dirty="0"/>
              <a:t>, 54pt)</a:t>
            </a:r>
            <a:endParaRPr lang="de-AT" dirty="0"/>
          </a:p>
        </p:txBody>
      </p:sp>
      <p:sp>
        <p:nvSpPr>
          <p:cNvPr id="5" name="Text Placeholder 4">
            <a:extLst>
              <a:ext uri="{FF2B5EF4-FFF2-40B4-BE49-F238E27FC236}">
                <a16:creationId xmlns:a16="http://schemas.microsoft.com/office/drawing/2014/main" id="{25A4DA91-D7A9-4048-B82C-A20ED8AA6C7D}"/>
              </a:ext>
            </a:extLst>
          </p:cNvPr>
          <p:cNvSpPr>
            <a:spLocks noGrp="1"/>
          </p:cNvSpPr>
          <p:nvPr>
            <p:ph type="body" sz="quarter" idx="10" hasCustomPrompt="1"/>
          </p:nvPr>
        </p:nvSpPr>
        <p:spPr>
          <a:xfrm>
            <a:off x="252000" y="2663034"/>
            <a:ext cx="8640000" cy="359569"/>
          </a:xfrm>
        </p:spPr>
        <p:txBody>
          <a:bodyPr wrap="square">
            <a:normAutofit/>
          </a:bodyPr>
          <a:lstStyle>
            <a:lvl1pPr marL="0" indent="0" algn="r">
              <a:buNone/>
              <a:defRPr>
                <a:solidFill>
                  <a:schemeClr val="accent1"/>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6" name="Grafik 5" descr="FH Technikum Wien - University of Applied Sciences">
            <a:extLst>
              <a:ext uri="{FF2B5EF4-FFF2-40B4-BE49-F238E27FC236}">
                <a16:creationId xmlns:a16="http://schemas.microsoft.com/office/drawing/2014/main" id="{857FD1FE-107F-4E9C-BAAF-2F91441FA8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26" y="3208647"/>
            <a:ext cx="3242514" cy="2043228"/>
          </a:xfrm>
          <a:prstGeom prst="rect">
            <a:avLst/>
          </a:prstGeom>
        </p:spPr>
      </p:pic>
    </p:spTree>
    <p:extLst>
      <p:ext uri="{BB962C8B-B14F-4D97-AF65-F5344CB8AC3E}">
        <p14:creationId xmlns:p14="http://schemas.microsoft.com/office/powerpoint/2010/main" val="3523532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ELFOLIE nur Text Blau">
    <p:spTree>
      <p:nvGrpSpPr>
        <p:cNvPr id="1" name=""/>
        <p:cNvGrpSpPr/>
        <p:nvPr/>
      </p:nvGrpSpPr>
      <p:grpSpPr>
        <a:xfrm>
          <a:off x="0" y="0"/>
          <a:ext cx="0" cy="0"/>
          <a:chOff x="0" y="0"/>
          <a:chExt cx="0" cy="0"/>
        </a:xfrm>
      </p:grpSpPr>
      <p:sp>
        <p:nvSpPr>
          <p:cNvPr id="3" name="Titelplatzhalter 1"/>
          <p:cNvSpPr>
            <a:spLocks noGrp="1"/>
          </p:cNvSpPr>
          <p:nvPr>
            <p:ph type="title" hasCustomPrompt="1"/>
          </p:nvPr>
        </p:nvSpPr>
        <p:spPr>
          <a:xfrm>
            <a:off x="252000" y="1499456"/>
            <a:ext cx="8640000" cy="1080000"/>
          </a:xfrm>
          <a:prstGeom prst="rect">
            <a:avLst/>
          </a:prstGeom>
          <a:noFill/>
        </p:spPr>
        <p:txBody>
          <a:bodyPr vert="horz" lIns="91440" tIns="45720" rIns="91440" bIns="45720" rtlCol="0" anchor="ctr">
            <a:noAutofit/>
          </a:bodyPr>
          <a:lstStyle>
            <a:lvl1pPr algn="r">
              <a:defRPr sz="4050" baseline="0">
                <a:solidFill>
                  <a:srgbClr val="005A96"/>
                </a:solidFill>
              </a:defRPr>
            </a:lvl1pPr>
          </a:lstStyle>
          <a:p>
            <a:r>
              <a:rPr lang="de-DE" dirty="0" err="1"/>
              <a:t>Präsentations</a:t>
            </a:r>
            <a:r>
              <a:rPr lang="de-DE" dirty="0"/>
              <a:t> Titel</a:t>
            </a:r>
            <a:br>
              <a:rPr lang="de-DE" dirty="0"/>
            </a:br>
            <a:r>
              <a:rPr lang="de-DE" dirty="0"/>
              <a:t>(Arial </a:t>
            </a:r>
            <a:r>
              <a:rPr lang="de-DE" dirty="0" err="1"/>
              <a:t>Bold</a:t>
            </a:r>
            <a:r>
              <a:rPr lang="de-DE" dirty="0"/>
              <a:t>, 54pt)</a:t>
            </a:r>
            <a:endParaRPr lang="de-AT" dirty="0"/>
          </a:p>
        </p:txBody>
      </p:sp>
      <p:sp>
        <p:nvSpPr>
          <p:cNvPr id="5" name="Text Placeholder 4">
            <a:extLst>
              <a:ext uri="{FF2B5EF4-FFF2-40B4-BE49-F238E27FC236}">
                <a16:creationId xmlns:a16="http://schemas.microsoft.com/office/drawing/2014/main" id="{509247A6-7FA5-4C70-B8D4-64482CCCCA0A}"/>
              </a:ext>
            </a:extLst>
          </p:cNvPr>
          <p:cNvSpPr>
            <a:spLocks noGrp="1"/>
          </p:cNvSpPr>
          <p:nvPr>
            <p:ph type="body" sz="quarter" idx="10" hasCustomPrompt="1"/>
          </p:nvPr>
        </p:nvSpPr>
        <p:spPr>
          <a:xfrm>
            <a:off x="252000" y="2659502"/>
            <a:ext cx="8640000" cy="359569"/>
          </a:xfrm>
        </p:spPr>
        <p:txBody>
          <a:bodyPr wrap="square">
            <a:normAutofit/>
          </a:bodyPr>
          <a:lstStyle>
            <a:lvl1pPr marL="0" indent="0" algn="r">
              <a:buNone/>
              <a:defRPr>
                <a:solidFill>
                  <a:srgbClr val="005A96"/>
                </a:solidFill>
              </a:defRPr>
            </a:lvl1pPr>
            <a:lvl2pPr>
              <a:defRPr>
                <a:solidFill>
                  <a:schemeClr val="bg1"/>
                </a:solidFill>
                <a:highlight>
                  <a:srgbClr val="005A96"/>
                </a:highlight>
              </a:defRPr>
            </a:lvl2pPr>
            <a:lvl3pPr>
              <a:defRPr>
                <a:solidFill>
                  <a:schemeClr val="bg1"/>
                </a:solidFill>
                <a:highlight>
                  <a:srgbClr val="005A96"/>
                </a:highlight>
              </a:defRPr>
            </a:lvl3pPr>
            <a:lvl4pPr>
              <a:defRPr>
                <a:solidFill>
                  <a:schemeClr val="bg1"/>
                </a:solidFill>
                <a:highlight>
                  <a:srgbClr val="005A96"/>
                </a:highlight>
              </a:defRPr>
            </a:lvl4pPr>
            <a:lvl5pPr>
              <a:defRPr>
                <a:solidFill>
                  <a:schemeClr val="bg1"/>
                </a:solidFill>
                <a:highlight>
                  <a:srgbClr val="005A96"/>
                </a:highlight>
              </a:defRPr>
            </a:lvl5pPr>
          </a:lstStyle>
          <a:p>
            <a:pPr lvl="0"/>
            <a:r>
              <a:rPr lang="en-US" dirty="0" err="1"/>
              <a:t>Untertitel</a:t>
            </a:r>
            <a:r>
              <a:rPr lang="en-US" dirty="0"/>
              <a:t> / Autor</a:t>
            </a:r>
            <a:endParaRPr lang="en-AT" dirty="0"/>
          </a:p>
        </p:txBody>
      </p:sp>
      <p:pic>
        <p:nvPicPr>
          <p:cNvPr id="6" name="Grafik 5" descr="FH Technikum Wien - University of Applied Sciences">
            <a:extLst>
              <a:ext uri="{FF2B5EF4-FFF2-40B4-BE49-F238E27FC236}">
                <a16:creationId xmlns:a16="http://schemas.microsoft.com/office/drawing/2014/main" id="{6501A466-0610-40A9-AB61-914300F4FE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12" y="3186162"/>
            <a:ext cx="3242514" cy="2043228"/>
          </a:xfrm>
          <a:prstGeom prst="rect">
            <a:avLst/>
          </a:prstGeom>
        </p:spPr>
      </p:pic>
    </p:spTree>
    <p:extLst>
      <p:ext uri="{BB962C8B-B14F-4D97-AF65-F5344CB8AC3E}">
        <p14:creationId xmlns:p14="http://schemas.microsoft.com/office/powerpoint/2010/main" val="240252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SFOLIE 01 Weiß">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180000" y="114303"/>
            <a:ext cx="8775320" cy="439153"/>
          </a:xfrm>
          <a:prstGeom prst="rect">
            <a:avLst/>
          </a:prstGeom>
        </p:spPr>
        <p:txBody>
          <a:bodyPr vert="horz" lIns="91440" tIns="45720" rIns="91440" bIns="45720" rtlCol="0" anchor="t">
            <a:normAutofit/>
          </a:bodyPr>
          <a:lstStyle>
            <a:lvl1pPr>
              <a:defRPr baseline="0">
                <a:solidFill>
                  <a:schemeClr val="tx1"/>
                </a:solidFill>
              </a:defRPr>
            </a:lvl1pPr>
          </a:lstStyle>
          <a:p>
            <a:r>
              <a:rPr lang="de-DE" dirty="0"/>
              <a:t>Folien Überschrift 1 (Arial </a:t>
            </a:r>
            <a:r>
              <a:rPr lang="de-DE" dirty="0" err="1"/>
              <a:t>Bold</a:t>
            </a:r>
            <a:r>
              <a:rPr lang="de-DE" dirty="0"/>
              <a:t>, 36pt)</a:t>
            </a:r>
            <a:br>
              <a:rPr lang="de-DE" dirty="0"/>
            </a:br>
            <a:endParaRPr lang="de-AT" dirty="0"/>
          </a:p>
        </p:txBody>
      </p:sp>
      <p:sp>
        <p:nvSpPr>
          <p:cNvPr id="3" name="Textplatzhalter 2">
            <a:extLst>
              <a:ext uri="{FF2B5EF4-FFF2-40B4-BE49-F238E27FC236}">
                <a16:creationId xmlns:a16="http://schemas.microsoft.com/office/drawing/2014/main" id="{926306D8-CDF4-4F2E-9FBD-C5E3FF89EA62}"/>
              </a:ext>
            </a:extLst>
          </p:cNvPr>
          <p:cNvSpPr>
            <a:spLocks noGrp="1"/>
          </p:cNvSpPr>
          <p:nvPr>
            <p:ph type="body" sz="quarter" idx="14"/>
          </p:nvPr>
        </p:nvSpPr>
        <p:spPr>
          <a:xfrm>
            <a:off x="180001" y="607500"/>
            <a:ext cx="8775319" cy="405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10" name="Gerader Verbinder 9">
            <a:extLst>
              <a:ext uri="{C183D7F6-B498-43B3-948B-1728B52AA6E4}">
                <adec:decorative xmlns:adec="http://schemas.microsoft.com/office/drawing/2017/decorative" val="1"/>
              </a:ext>
            </a:extLst>
          </p:cNvPr>
          <p:cNvCxnSpPr/>
          <p:nvPr/>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C183D7F6-B498-43B3-948B-1728B52AA6E4}">
                <adec:decorative xmlns:adec="http://schemas.microsoft.com/office/drawing/2017/decorative" val="1"/>
              </a:ext>
            </a:extLst>
          </p:cNvPr>
          <p:cNvCxnSpPr/>
          <p:nvPr/>
        </p:nvCxnSpPr>
        <p:spPr>
          <a:xfrm>
            <a:off x="0" y="4737152"/>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p:txBody>
          <a:bodyPr/>
          <a:lstStyle/>
          <a:p>
            <a:r>
              <a:rPr lang="de-DE"/>
              <a:t>Test Driven Development</a:t>
            </a:r>
            <a:endParaRPr lang="de-DE" dirty="0"/>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p:txBody>
          <a:bodyPr/>
          <a:lstStyle/>
          <a:p>
            <a:fld id="{39505E11-EB17-428F-A226-CE7396E36BB2}" type="slidenum">
              <a:rPr lang="de-DE" smtClean="0"/>
              <a:pPr/>
              <a:t>‹Nr.›</a:t>
            </a:fld>
            <a:endParaRPr lang="de-DE" dirty="0"/>
          </a:p>
        </p:txBody>
      </p:sp>
      <p:pic>
        <p:nvPicPr>
          <p:cNvPr id="9" name="Grafik 8">
            <a:extLst>
              <a:ext uri="{FF2B5EF4-FFF2-40B4-BE49-F238E27FC236}">
                <a16:creationId xmlns:a16="http://schemas.microsoft.com/office/drawing/2014/main" id="{585D0149-746E-4803-A83D-AA7F099F90FA}"/>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2009018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FOLIE 02 Weiß">
    <p:spTree>
      <p:nvGrpSpPr>
        <p:cNvPr id="1" name=""/>
        <p:cNvGrpSpPr/>
        <p:nvPr/>
      </p:nvGrpSpPr>
      <p:grpSpPr>
        <a:xfrm>
          <a:off x="0" y="0"/>
          <a:ext cx="0" cy="0"/>
          <a:chOff x="0" y="0"/>
          <a:chExt cx="0" cy="0"/>
        </a:xfrm>
      </p:grpSpPr>
      <p:sp>
        <p:nvSpPr>
          <p:cNvPr id="31" name="Titelplatzhalter 1">
            <a:extLst>
              <a:ext uri="{FF2B5EF4-FFF2-40B4-BE49-F238E27FC236}">
                <a16:creationId xmlns:a16="http://schemas.microsoft.com/office/drawing/2014/main" id="{DFB9FAA9-BE95-7665-FA08-A9A0893FFE55}"/>
              </a:ext>
            </a:extLst>
          </p:cNvPr>
          <p:cNvSpPr>
            <a:spLocks noGrp="1"/>
          </p:cNvSpPr>
          <p:nvPr>
            <p:ph type="title" hasCustomPrompt="1"/>
          </p:nvPr>
        </p:nvSpPr>
        <p:spPr>
          <a:xfrm>
            <a:off x="180000" y="114303"/>
            <a:ext cx="8784000" cy="439153"/>
          </a:xfrm>
          <a:prstGeom prst="rect">
            <a:avLst/>
          </a:prstGeom>
        </p:spPr>
        <p:txBody>
          <a:bodyPr vert="horz" lIns="91440" tIns="45720" rIns="91440" bIns="45720" rtlCol="0" anchor="t">
            <a:normAutofit/>
          </a:bodyPr>
          <a:lstStyle>
            <a:lvl1pPr>
              <a:defRPr baseline="0">
                <a:solidFill>
                  <a:schemeClr val="tx1"/>
                </a:solidFill>
              </a:defRPr>
            </a:lvl1pPr>
          </a:lstStyle>
          <a:p>
            <a:r>
              <a:rPr lang="de-DE" dirty="0"/>
              <a:t>Folien Überschrift 1 (Arial </a:t>
            </a:r>
            <a:r>
              <a:rPr lang="de-DE" dirty="0" err="1"/>
              <a:t>Bold</a:t>
            </a:r>
            <a:r>
              <a:rPr lang="de-DE" dirty="0"/>
              <a:t>, 36pt)</a:t>
            </a:r>
            <a:br>
              <a:rPr lang="de-DE" dirty="0"/>
            </a:br>
            <a:endParaRPr lang="de-AT" dirty="0"/>
          </a:p>
        </p:txBody>
      </p:sp>
      <p:sp>
        <p:nvSpPr>
          <p:cNvPr id="32" name="Textplatzhalter 2">
            <a:extLst>
              <a:ext uri="{FF2B5EF4-FFF2-40B4-BE49-F238E27FC236}">
                <a16:creationId xmlns:a16="http://schemas.microsoft.com/office/drawing/2014/main" id="{1CE43001-B70A-68BC-785B-FBA7F6E1250B}"/>
              </a:ext>
            </a:extLst>
          </p:cNvPr>
          <p:cNvSpPr>
            <a:spLocks noGrp="1"/>
          </p:cNvSpPr>
          <p:nvPr>
            <p:ph type="body" sz="quarter" idx="15"/>
          </p:nvPr>
        </p:nvSpPr>
        <p:spPr>
          <a:xfrm>
            <a:off x="179388" y="771550"/>
            <a:ext cx="1944340" cy="3885949"/>
          </a:xfrm>
        </p:spPr>
        <p:txBody>
          <a:bodyPr>
            <a:normAutofit/>
          </a:bodyPr>
          <a:lstStyle>
            <a:lvl1pPr marL="0" indent="0">
              <a:buFontTx/>
              <a:buNone/>
              <a:defRPr sz="1200"/>
            </a:lvl1pPr>
            <a:lvl2pPr marL="0" indent="0">
              <a:buFontTx/>
              <a:buNone/>
              <a:tabLst>
                <a:tab pos="355600" algn="l"/>
              </a:tabLst>
              <a:defRPr sz="1400" b="1" u="sng">
                <a:solidFill>
                  <a:schemeClr val="accent6">
                    <a:lumMod val="75000"/>
                  </a:schemeClr>
                </a:solidFill>
              </a:defRPr>
            </a:lvl2pPr>
            <a:lvl3pPr>
              <a:defRPr sz="1050"/>
            </a:lvl3pPr>
            <a:lvl4pPr>
              <a:defRPr sz="1000"/>
            </a:lvl4pPr>
            <a:lvl5pPr>
              <a:defRPr sz="8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33" name="Textplatzhalter 2">
            <a:extLst>
              <a:ext uri="{FF2B5EF4-FFF2-40B4-BE49-F238E27FC236}">
                <a16:creationId xmlns:a16="http://schemas.microsoft.com/office/drawing/2014/main" id="{7C2F920D-C806-8AA6-8030-25561CC3DA90}"/>
              </a:ext>
            </a:extLst>
          </p:cNvPr>
          <p:cNvSpPr>
            <a:spLocks noGrp="1"/>
          </p:cNvSpPr>
          <p:nvPr>
            <p:ph type="body" sz="quarter" idx="16"/>
          </p:nvPr>
        </p:nvSpPr>
        <p:spPr>
          <a:xfrm>
            <a:off x="2339752" y="771550"/>
            <a:ext cx="6624862" cy="388594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dirty="0"/>
          </a:p>
        </p:txBody>
      </p:sp>
      <p:cxnSp>
        <p:nvCxnSpPr>
          <p:cNvPr id="34" name="Gerader Verbinder 33">
            <a:extLst>
              <a:ext uri="{FF2B5EF4-FFF2-40B4-BE49-F238E27FC236}">
                <a16:creationId xmlns:a16="http://schemas.microsoft.com/office/drawing/2014/main" id="{BDF9A14C-5EC0-B544-B92A-A9F5033721EB}"/>
              </a:ext>
              <a:ext uri="{C183D7F6-B498-43B3-948B-1728B52AA6E4}">
                <adec:decorative xmlns:adec="http://schemas.microsoft.com/office/drawing/2017/decorative" val="1"/>
              </a:ext>
            </a:extLst>
          </p:cNvPr>
          <p:cNvCxnSpPr/>
          <p:nvPr userDrawn="1"/>
        </p:nvCxnSpPr>
        <p:spPr>
          <a:xfrm>
            <a:off x="0" y="4729447"/>
            <a:ext cx="9144000" cy="0"/>
          </a:xfrm>
          <a:prstGeom prst="line">
            <a:avLst/>
          </a:prstGeom>
          <a:ln w="12700">
            <a:solidFill>
              <a:srgbClr val="72777A"/>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73049B9C-56EB-15AA-37D7-A3DE3278D28F}"/>
              </a:ext>
              <a:ext uri="{C183D7F6-B498-43B3-948B-1728B52AA6E4}">
                <adec:decorative xmlns:adec="http://schemas.microsoft.com/office/drawing/2017/decorative" val="1"/>
              </a:ext>
            </a:extLst>
          </p:cNvPr>
          <p:cNvCxnSpPr/>
          <p:nvPr userDrawn="1"/>
        </p:nvCxnSpPr>
        <p:spPr>
          <a:xfrm>
            <a:off x="8555052" y="4767638"/>
            <a:ext cx="0" cy="3336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Fußzeilenplatzhalter 4">
            <a:extLst>
              <a:ext uri="{FF2B5EF4-FFF2-40B4-BE49-F238E27FC236}">
                <a16:creationId xmlns:a16="http://schemas.microsoft.com/office/drawing/2014/main" id="{8B6CA544-B238-6BE3-1061-6AAF143370BA}"/>
              </a:ext>
              <a:ext uri="{C183D7F6-B498-43B3-948B-1728B52AA6E4}">
                <adec:decorative xmlns:adec="http://schemas.microsoft.com/office/drawing/2017/decorative" val="1"/>
              </a:ext>
            </a:extLst>
          </p:cNvPr>
          <p:cNvSpPr>
            <a:spLocks noGrp="1"/>
          </p:cNvSpPr>
          <p:nvPr>
            <p:ph type="ftr" sz="quarter" idx="13"/>
          </p:nvPr>
        </p:nvSpPr>
        <p:spPr>
          <a:xfrm>
            <a:off x="2793304" y="4812504"/>
            <a:ext cx="5674248" cy="273844"/>
          </a:xfrm>
        </p:spPr>
        <p:txBody>
          <a:bodyPr/>
          <a:lstStyle/>
          <a:p>
            <a:r>
              <a:rPr lang="de-DE"/>
              <a:t>Test Driven Development</a:t>
            </a:r>
            <a:endParaRPr lang="de-DE" dirty="0"/>
          </a:p>
        </p:txBody>
      </p:sp>
      <p:sp>
        <p:nvSpPr>
          <p:cNvPr id="37" name="Foliennummernplatzhalter 5">
            <a:extLst>
              <a:ext uri="{FF2B5EF4-FFF2-40B4-BE49-F238E27FC236}">
                <a16:creationId xmlns:a16="http://schemas.microsoft.com/office/drawing/2014/main" id="{312EEA58-608C-52E5-4FC3-BBCBED772CD1}"/>
              </a:ext>
              <a:ext uri="{C183D7F6-B498-43B3-948B-1728B52AA6E4}">
                <adec:decorative xmlns:adec="http://schemas.microsoft.com/office/drawing/2017/decorative" val="1"/>
              </a:ext>
            </a:extLst>
          </p:cNvPr>
          <p:cNvSpPr>
            <a:spLocks noGrp="1"/>
          </p:cNvSpPr>
          <p:nvPr>
            <p:ph type="sldNum" sz="quarter" idx="14"/>
          </p:nvPr>
        </p:nvSpPr>
        <p:spPr>
          <a:xfrm>
            <a:off x="8542066" y="4812504"/>
            <a:ext cx="485255" cy="273844"/>
          </a:xfrm>
        </p:spPr>
        <p:txBody>
          <a:bodyPr/>
          <a:lstStyle/>
          <a:p>
            <a:fld id="{39505E11-EB17-428F-A226-CE7396E36BB2}" type="slidenum">
              <a:rPr lang="de-DE" smtClean="0"/>
              <a:pPr/>
              <a:t>‹Nr.›</a:t>
            </a:fld>
            <a:endParaRPr lang="de-DE" dirty="0"/>
          </a:p>
        </p:txBody>
      </p:sp>
      <p:pic>
        <p:nvPicPr>
          <p:cNvPr id="38" name="Grafik 37">
            <a:extLst>
              <a:ext uri="{FF2B5EF4-FFF2-40B4-BE49-F238E27FC236}">
                <a16:creationId xmlns:a16="http://schemas.microsoft.com/office/drawing/2014/main" id="{9E4A9414-840D-0E79-DA2E-7CF329C4A32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04300"/>
            <a:ext cx="696991" cy="439200"/>
          </a:xfrm>
          <a:prstGeom prst="rect">
            <a:avLst/>
          </a:prstGeom>
        </p:spPr>
      </p:pic>
    </p:spTree>
    <p:extLst>
      <p:ext uri="{BB962C8B-B14F-4D97-AF65-F5344CB8AC3E}">
        <p14:creationId xmlns:p14="http://schemas.microsoft.com/office/powerpoint/2010/main" val="286113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16682" y="114303"/>
            <a:ext cx="8910638" cy="439153"/>
          </a:xfrm>
          <a:prstGeom prst="rect">
            <a:avLst/>
          </a:prstGeom>
        </p:spPr>
        <p:txBody>
          <a:bodyPr vert="horz" lIns="91440" tIns="45720" rIns="91440" bIns="45720" rtlCol="0" anchor="t">
            <a:normAutofit/>
          </a:bodyPr>
          <a:lstStyle/>
          <a:p>
            <a:r>
              <a:rPr lang="de-DE" dirty="0"/>
              <a:t>Folien Überschrift 1 (Arial </a:t>
            </a:r>
            <a:r>
              <a:rPr lang="de-DE" dirty="0" err="1"/>
              <a:t>Bold</a:t>
            </a:r>
            <a:r>
              <a:rPr lang="de-DE" dirty="0"/>
              <a:t>, 36pt)</a:t>
            </a:r>
            <a:br>
              <a:rPr lang="de-DE" dirty="0"/>
            </a:br>
            <a:endParaRPr lang="de-AT" dirty="0"/>
          </a:p>
        </p:txBody>
      </p:sp>
      <p:sp>
        <p:nvSpPr>
          <p:cNvPr id="3" name="Textplatzhalter 2"/>
          <p:cNvSpPr>
            <a:spLocks noGrp="1"/>
          </p:cNvSpPr>
          <p:nvPr>
            <p:ph type="body" idx="1"/>
          </p:nvPr>
        </p:nvSpPr>
        <p:spPr>
          <a:xfrm>
            <a:off x="116682" y="689434"/>
            <a:ext cx="8910638" cy="4042109"/>
          </a:xfrm>
          <a:prstGeom prst="rect">
            <a:avLst/>
          </a:prstGeom>
        </p:spPr>
        <p:txBody>
          <a:bodyPr vert="horz" lIns="91440" tIns="45720" rIns="91440" bIns="45720" rtlCol="0">
            <a:normAutofit/>
          </a:bodyPr>
          <a:lstStyle/>
          <a:p>
            <a:pPr lvl="0"/>
            <a:r>
              <a:rPr lang="de-DE" dirty="0"/>
              <a:t>Überschrift 2 (Arial </a:t>
            </a:r>
            <a:r>
              <a:rPr lang="de-DE" dirty="0" err="1"/>
              <a:t>Bold</a:t>
            </a:r>
            <a:r>
              <a:rPr lang="de-DE" dirty="0"/>
              <a:t>, 28pt)</a:t>
            </a:r>
          </a:p>
          <a:p>
            <a:pPr lvl="1"/>
            <a:r>
              <a:rPr lang="de-DE" dirty="0"/>
              <a:t>Überschrift 3 (Arial </a:t>
            </a:r>
            <a:r>
              <a:rPr lang="de-DE" dirty="0" err="1"/>
              <a:t>Bold</a:t>
            </a:r>
            <a:r>
              <a:rPr lang="de-DE" dirty="0"/>
              <a:t>, 24pt)</a:t>
            </a:r>
          </a:p>
          <a:p>
            <a:pPr marL="857228" marR="0" lvl="2"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a:pPr>
            <a:r>
              <a:rPr lang="de-DE" dirty="0"/>
              <a:t>Laufschrift </a:t>
            </a:r>
            <a:r>
              <a:rPr lang="de-DE" dirty="0" err="1"/>
              <a:t>mindestgröße</a:t>
            </a:r>
            <a:r>
              <a:rPr lang="de-DE" dirty="0"/>
              <a:t> (Arial, 18pt)</a:t>
            </a:r>
          </a:p>
          <a:p>
            <a:pPr marL="1285843" marR="0" lvl="3"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a:pPr>
            <a:r>
              <a:rPr lang="de-DE" dirty="0"/>
              <a:t>Laufschrift </a:t>
            </a:r>
            <a:r>
              <a:rPr lang="de-DE" dirty="0" err="1"/>
              <a:t>mindestgröße</a:t>
            </a:r>
            <a:r>
              <a:rPr lang="de-DE" dirty="0"/>
              <a:t> (Arial, 16pt)</a:t>
            </a:r>
          </a:p>
          <a:p>
            <a:pPr marL="1543012" marR="0" lvl="4"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a:pPr>
            <a:r>
              <a:rPr lang="de-DE" dirty="0"/>
              <a:t>Fünfte Ebene</a:t>
            </a:r>
          </a:p>
        </p:txBody>
      </p:sp>
      <p:sp>
        <p:nvSpPr>
          <p:cNvPr id="4" name="Fußzeilenplatzhalter 3">
            <a:extLst>
              <a:ext uri="{FF2B5EF4-FFF2-40B4-BE49-F238E27FC236}">
                <a16:creationId xmlns:a16="http://schemas.microsoft.com/office/drawing/2014/main" id="{24E08F28-5ED9-497F-8AE1-EDBEA8C7CD00}"/>
              </a:ext>
              <a:ext uri="{C183D7F6-B498-43B3-948B-1728B52AA6E4}">
                <adec:decorative xmlns:adec="http://schemas.microsoft.com/office/drawing/2017/decorative" val="1"/>
              </a:ext>
            </a:extLst>
          </p:cNvPr>
          <p:cNvSpPr>
            <a:spLocks noGrp="1"/>
          </p:cNvSpPr>
          <p:nvPr>
            <p:ph type="ftr" sz="quarter" idx="3"/>
          </p:nvPr>
        </p:nvSpPr>
        <p:spPr>
          <a:xfrm>
            <a:off x="2793304" y="4812504"/>
            <a:ext cx="5674248" cy="273844"/>
          </a:xfrm>
          <a:prstGeom prst="rect">
            <a:avLst/>
          </a:prstGeom>
        </p:spPr>
        <p:txBody>
          <a:bodyPr vert="horz" lIns="91440" tIns="45720" rIns="91440" bIns="45720" rtlCol="0" anchor="ctr"/>
          <a:lstStyle>
            <a:lvl1pPr algn="r">
              <a:defRPr sz="750">
                <a:solidFill>
                  <a:schemeClr val="tx1"/>
                </a:solidFill>
              </a:defRPr>
            </a:lvl1pPr>
          </a:lstStyle>
          <a:p>
            <a:r>
              <a:rPr lang="de-DE"/>
              <a:t>Test Driven Development</a:t>
            </a:r>
            <a:endParaRPr lang="de-DE" dirty="0"/>
          </a:p>
        </p:txBody>
      </p:sp>
      <p:sp>
        <p:nvSpPr>
          <p:cNvPr id="5" name="Foliennummernplatzhalter 4">
            <a:extLst>
              <a:ext uri="{FF2B5EF4-FFF2-40B4-BE49-F238E27FC236}">
                <a16:creationId xmlns:a16="http://schemas.microsoft.com/office/drawing/2014/main" id="{565B2D6C-EFE7-43C3-BA49-A7C81C2B5A0C}"/>
              </a:ext>
              <a:ext uri="{C183D7F6-B498-43B3-948B-1728B52AA6E4}">
                <adec:decorative xmlns:adec="http://schemas.microsoft.com/office/drawing/2017/decorative" val="1"/>
              </a:ext>
            </a:extLst>
          </p:cNvPr>
          <p:cNvSpPr>
            <a:spLocks noGrp="1"/>
          </p:cNvSpPr>
          <p:nvPr>
            <p:ph type="sldNum" sz="quarter" idx="4"/>
          </p:nvPr>
        </p:nvSpPr>
        <p:spPr>
          <a:xfrm>
            <a:off x="8542066" y="4812504"/>
            <a:ext cx="485255" cy="273844"/>
          </a:xfrm>
          <a:prstGeom prst="rect">
            <a:avLst/>
          </a:prstGeom>
        </p:spPr>
        <p:txBody>
          <a:bodyPr vert="horz" lIns="91440" tIns="45720" rIns="91440" bIns="45720" rtlCol="0" anchor="ctr"/>
          <a:lstStyle>
            <a:lvl1pPr algn="r">
              <a:defRPr sz="900">
                <a:solidFill>
                  <a:schemeClr val="tx1"/>
                </a:solidFill>
              </a:defRPr>
            </a:lvl1pPr>
          </a:lstStyle>
          <a:p>
            <a:fld id="{39505E11-EB17-428F-A226-CE7396E36BB2}" type="slidenum">
              <a:rPr lang="de-DE" smtClean="0"/>
              <a:pPr/>
              <a:t>‹Nr.›</a:t>
            </a:fld>
            <a:endParaRPr lang="de-DE" dirty="0"/>
          </a:p>
        </p:txBody>
      </p:sp>
    </p:spTree>
    <p:extLst>
      <p:ext uri="{BB962C8B-B14F-4D97-AF65-F5344CB8AC3E}">
        <p14:creationId xmlns:p14="http://schemas.microsoft.com/office/powerpoint/2010/main" val="6670483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7" r:id="rId15"/>
    <p:sldLayoutId id="2147483665" r:id="rId16"/>
    <p:sldLayoutId id="2147483666" r:id="rId17"/>
    <p:sldLayoutId id="2147483667" r:id="rId18"/>
    <p:sldLayoutId id="2147483668" r:id="rId19"/>
    <p:sldLayoutId id="2147483669" r:id="rId20"/>
    <p:sldLayoutId id="2147483676" r:id="rId21"/>
    <p:sldLayoutId id="2147483677" r:id="rId22"/>
    <p:sldLayoutId id="2147483678" r:id="rId23"/>
    <p:sldLayoutId id="2147483679" r:id="rId24"/>
    <p:sldLayoutId id="2147483680" r:id="rId25"/>
  </p:sldLayoutIdLst>
  <p:hf hdr="0" dt="0"/>
  <p:txStyles>
    <p:titleStyle>
      <a:lvl1pPr algn="l" defTabSz="685783" rtl="0" eaLnBrk="1" latinLnBrk="0" hangingPunct="1">
        <a:lnSpc>
          <a:spcPct val="90000"/>
        </a:lnSpc>
        <a:spcBef>
          <a:spcPct val="0"/>
        </a:spcBef>
        <a:buNone/>
        <a:defRPr sz="2700" b="1" kern="1200" baseline="0">
          <a:solidFill>
            <a:schemeClr val="tx1"/>
          </a:solidFill>
          <a:latin typeface="Arial" panose="020B0604020202020204" pitchFamily="34" charset="0"/>
          <a:ea typeface="+mj-ea"/>
          <a:cs typeface="Arial" panose="020B0604020202020204" pitchFamily="34" charset="0"/>
        </a:defRPr>
      </a:lvl1pPr>
    </p:titleStyle>
    <p:bodyStyle>
      <a:lvl1pPr marL="171446" indent="-171446" algn="l" defTabSz="685783" rtl="0" eaLnBrk="1" latinLnBrk="0" hangingPunct="1">
        <a:lnSpc>
          <a:spcPct val="90000"/>
        </a:lnSpc>
        <a:spcBef>
          <a:spcPts val="375"/>
        </a:spcBef>
        <a:spcAft>
          <a:spcPts val="375"/>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spcAft>
          <a:spcPts val="375"/>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marR="0" indent="-171446" algn="l" defTabSz="685783" rtl="0" eaLnBrk="1" fontAlgn="auto" latinLnBrk="0" hangingPunct="1">
        <a:lnSpc>
          <a:spcPct val="90000"/>
        </a:lnSpc>
        <a:spcBef>
          <a:spcPts val="375"/>
        </a:spcBef>
        <a:spcAft>
          <a:spcPts val="375"/>
        </a:spcAft>
        <a:buClrTx/>
        <a:buSzTx/>
        <a:buFont typeface="Symbol" panose="05050102010706020507" pitchFamily="18" charset="2"/>
        <a:buChar char="-"/>
        <a:tabLst/>
        <a:defRPr sz="1350" kern="1200">
          <a:solidFill>
            <a:schemeClr val="tx1"/>
          </a:solidFill>
          <a:latin typeface="Arial" panose="020B0604020202020204" pitchFamily="34" charset="0"/>
          <a:ea typeface="+mn-ea"/>
          <a:cs typeface="Arial" panose="020B0604020202020204" pitchFamily="34" charset="0"/>
        </a:defRPr>
      </a:lvl3pPr>
      <a:lvl4pPr marL="1285843" marR="0" indent="-171446" algn="l" defTabSz="685783" rtl="0" eaLnBrk="1" fontAlgn="auto" latinLnBrk="0" hangingPunct="1">
        <a:lnSpc>
          <a:spcPct val="90000"/>
        </a:lnSpc>
        <a:spcBef>
          <a:spcPts val="375"/>
        </a:spcBef>
        <a:spcAft>
          <a:spcPts val="0"/>
        </a:spcAft>
        <a:buClrTx/>
        <a:buSzTx/>
        <a:buFont typeface="Symbol" panose="05050102010706020507" pitchFamily="18" charset="2"/>
        <a:buChar char="-"/>
        <a:tabLst/>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
          <p15:clr>
            <a:srgbClr val="F26B43"/>
          </p15:clr>
        </p15:guide>
        <p15:guide id="2" orient="horz" pos="72">
          <p15:clr>
            <a:srgbClr val="F26B43"/>
          </p15:clr>
        </p15:guide>
        <p15:guide id="3" orient="horz" pos="2981">
          <p15:clr>
            <a:srgbClr val="F26B43"/>
          </p15:clr>
        </p15:guide>
        <p15:guide id="4" pos="5687">
          <p15:clr>
            <a:srgbClr val="F26B43"/>
          </p15:clr>
        </p15:guide>
        <p15:guide id="5" orient="horz" pos="1620">
          <p15:clr>
            <a:srgbClr val="F26B43"/>
          </p15:clr>
        </p15:guide>
        <p15:guide id="6"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artima.com/intv/dry.html"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en.wikipedia.org/wiki/SOLID"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hyperlink" Target="https://pngimg.com/download/12916" TargetMode="External"/><Relationship Id="rId3" Type="http://schemas.openxmlformats.org/officeDocument/2006/relationships/image" Target="../media/image10.tiff"/><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openclipart.org/detail/199945/primary-keyboard" TargetMode="External"/><Relationship Id="rId5" Type="http://schemas.openxmlformats.org/officeDocument/2006/relationships/image" Target="../media/image11.png"/><Relationship Id="rId4" Type="http://schemas.openxmlformats.org/officeDocument/2006/relationships/hyperlink" Target="https://en.wikipedia.org/wiki/Pair_programmin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iki.c2.com/?SelfDocumentingCode"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9E69E-F31B-A323-86B3-3698E7D34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B2F9B5-2275-36BA-0758-5781B4C51F43}"/>
              </a:ext>
            </a:extLst>
          </p:cNvPr>
          <p:cNvSpPr>
            <a:spLocks noGrp="1"/>
          </p:cNvSpPr>
          <p:nvPr>
            <p:ph type="title"/>
          </p:nvPr>
        </p:nvSpPr>
        <p:spPr/>
        <p:txBody>
          <a:bodyPr anchor="ctr">
            <a:normAutofit fontScale="90000"/>
          </a:bodyPr>
          <a:lstStyle/>
          <a:p>
            <a:r>
              <a:rPr lang="de-DE" dirty="0"/>
              <a:t>Test Driven Development</a:t>
            </a:r>
          </a:p>
        </p:txBody>
      </p:sp>
      <p:sp>
        <p:nvSpPr>
          <p:cNvPr id="3" name="Subtitle 2">
            <a:extLst>
              <a:ext uri="{FF2B5EF4-FFF2-40B4-BE49-F238E27FC236}">
                <a16:creationId xmlns:a16="http://schemas.microsoft.com/office/drawing/2014/main" id="{260E9471-070F-2C69-BBB4-311929D88A1C}"/>
              </a:ext>
            </a:extLst>
          </p:cNvPr>
          <p:cNvSpPr>
            <a:spLocks noGrp="1"/>
          </p:cNvSpPr>
          <p:nvPr>
            <p:ph type="body" sz="quarter" idx="10"/>
          </p:nvPr>
        </p:nvSpPr>
        <p:spPr/>
        <p:txBody>
          <a:bodyPr wrap="square">
            <a:normAutofit/>
          </a:bodyPr>
          <a:lstStyle/>
          <a:p>
            <a:r>
              <a:rPr lang="de-DE" sz="1900" dirty="0"/>
              <a:t>Code Coverage, Code Quality, TDD Pairing</a:t>
            </a:r>
          </a:p>
        </p:txBody>
      </p:sp>
    </p:spTree>
    <p:extLst>
      <p:ext uri="{BB962C8B-B14F-4D97-AF65-F5344CB8AC3E}">
        <p14:creationId xmlns:p14="http://schemas.microsoft.com/office/powerpoint/2010/main" val="1791278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134B36-395C-F80E-D641-CC7E769719E6}"/>
              </a:ext>
            </a:extLst>
          </p:cNvPr>
          <p:cNvSpPr>
            <a:spLocks noGrp="1"/>
          </p:cNvSpPr>
          <p:nvPr>
            <p:ph type="title"/>
          </p:nvPr>
        </p:nvSpPr>
        <p:spPr/>
        <p:txBody>
          <a:bodyPr>
            <a:normAutofit fontScale="90000"/>
          </a:bodyPr>
          <a:lstStyle/>
          <a:p>
            <a:r>
              <a:rPr lang="de-DE" dirty="0"/>
              <a:t>Code </a:t>
            </a:r>
            <a:r>
              <a:rPr lang="de-DE" dirty="0" err="1"/>
              <a:t>Duplication</a:t>
            </a:r>
            <a:endParaRPr lang="de-DE" dirty="0"/>
          </a:p>
        </p:txBody>
      </p:sp>
      <p:sp>
        <p:nvSpPr>
          <p:cNvPr id="6" name="Textplatzhalter 5">
            <a:extLst>
              <a:ext uri="{FF2B5EF4-FFF2-40B4-BE49-F238E27FC236}">
                <a16:creationId xmlns:a16="http://schemas.microsoft.com/office/drawing/2014/main" id="{183A6186-D305-11C2-1FBA-297C19D55F3D}"/>
              </a:ext>
            </a:extLst>
          </p:cNvPr>
          <p:cNvSpPr>
            <a:spLocks noGrp="1"/>
          </p:cNvSpPr>
          <p:nvPr>
            <p:ph type="body" sz="quarter" idx="15"/>
          </p:nvPr>
        </p:nvSpPr>
        <p:spPr/>
        <p:txBody>
          <a:bodyPr/>
          <a:lstStyle/>
          <a:p>
            <a:r>
              <a:rPr lang="de-DE" dirty="0"/>
              <a:t>Copy &amp; Paste </a:t>
            </a:r>
            <a:r>
              <a:rPr lang="de-DE" dirty="0" err="1"/>
              <a:t>leads</a:t>
            </a:r>
            <a:r>
              <a:rPr lang="de-DE" dirty="0"/>
              <a:t> </a:t>
            </a:r>
            <a:r>
              <a:rPr lang="de-DE" dirty="0" err="1"/>
              <a:t>to</a:t>
            </a:r>
            <a:r>
              <a:rPr lang="de-DE" dirty="0"/>
              <a:t> </a:t>
            </a:r>
            <a:r>
              <a:rPr lang="de-DE" dirty="0" err="1"/>
              <a:t>technical</a:t>
            </a:r>
            <a:r>
              <a:rPr lang="de-DE" dirty="0"/>
              <a:t> </a:t>
            </a:r>
            <a:r>
              <a:rPr lang="de-DE" dirty="0" err="1"/>
              <a:t>debt</a:t>
            </a:r>
            <a:r>
              <a:rPr lang="de-DE" dirty="0"/>
              <a:t> in form </a:t>
            </a:r>
            <a:r>
              <a:rPr lang="de-DE" dirty="0" err="1"/>
              <a:t>of</a:t>
            </a:r>
            <a:r>
              <a:rPr lang="de-DE" dirty="0"/>
              <a:t> code </a:t>
            </a:r>
            <a:r>
              <a:rPr lang="de-DE" dirty="0" err="1"/>
              <a:t>duplication</a:t>
            </a:r>
            <a:endParaRPr lang="de-DE" dirty="0"/>
          </a:p>
          <a:p>
            <a:r>
              <a:rPr lang="de-DE" dirty="0"/>
              <a:t>Use </a:t>
            </a:r>
            <a:r>
              <a:rPr lang="de-DE" dirty="0" err="1"/>
              <a:t>the</a:t>
            </a:r>
            <a:r>
              <a:rPr lang="de-DE" dirty="0"/>
              <a:t> DRY </a:t>
            </a:r>
            <a:r>
              <a:rPr lang="de-DE" dirty="0" err="1"/>
              <a:t>principle</a:t>
            </a:r>
            <a:endParaRPr lang="de-DE" dirty="0"/>
          </a:p>
          <a:p>
            <a:pPr lvl="1"/>
            <a:r>
              <a:rPr lang="de-DE" dirty="0"/>
              <a:t>D – </a:t>
            </a:r>
            <a:r>
              <a:rPr lang="de-DE" dirty="0" err="1"/>
              <a:t>Don‘t</a:t>
            </a:r>
            <a:endParaRPr lang="de-DE" dirty="0"/>
          </a:p>
          <a:p>
            <a:pPr lvl="1"/>
            <a:r>
              <a:rPr lang="de-DE" dirty="0"/>
              <a:t>R – Repeat</a:t>
            </a:r>
          </a:p>
          <a:p>
            <a:pPr lvl="1"/>
            <a:r>
              <a:rPr lang="de-DE" dirty="0"/>
              <a:t>Y – </a:t>
            </a:r>
            <a:r>
              <a:rPr lang="de-DE" dirty="0" err="1"/>
              <a:t>Yourself</a:t>
            </a:r>
            <a:endParaRPr lang="de-DE" dirty="0"/>
          </a:p>
          <a:p>
            <a:r>
              <a:rPr lang="de-DE" dirty="0"/>
              <a:t>DRY </a:t>
            </a:r>
            <a:r>
              <a:rPr lang="de-DE" dirty="0" err="1"/>
              <a:t>goes</a:t>
            </a:r>
            <a:r>
              <a:rPr lang="de-DE" dirty="0"/>
              <a:t> </a:t>
            </a:r>
            <a:r>
              <a:rPr lang="de-DE" dirty="0" err="1"/>
              <a:t>much</a:t>
            </a:r>
            <a:r>
              <a:rPr lang="de-DE" dirty="0"/>
              <a:t> </a:t>
            </a:r>
            <a:r>
              <a:rPr lang="de-DE" dirty="0" err="1"/>
              <a:t>deeper</a:t>
            </a:r>
            <a:r>
              <a:rPr lang="de-DE" dirty="0"/>
              <a:t> (</a:t>
            </a:r>
            <a:r>
              <a:rPr lang="de-DE" dirty="0" err="1"/>
              <a:t>see</a:t>
            </a:r>
            <a:r>
              <a:rPr lang="de-DE" dirty="0"/>
              <a:t> link </a:t>
            </a:r>
            <a:r>
              <a:rPr lang="de-DE" dirty="0" err="1"/>
              <a:t>below</a:t>
            </a:r>
            <a:r>
              <a:rPr lang="de-DE" dirty="0"/>
              <a:t>)</a:t>
            </a:r>
          </a:p>
          <a:p>
            <a:endParaRPr lang="de-DE" dirty="0"/>
          </a:p>
        </p:txBody>
      </p:sp>
      <p:sp>
        <p:nvSpPr>
          <p:cNvPr id="7" name="Textplatzhalter 6">
            <a:extLst>
              <a:ext uri="{FF2B5EF4-FFF2-40B4-BE49-F238E27FC236}">
                <a16:creationId xmlns:a16="http://schemas.microsoft.com/office/drawing/2014/main" id="{DD5481D1-FB8E-613F-6BA7-4BB6D8E2DE0E}"/>
              </a:ext>
            </a:extLst>
          </p:cNvPr>
          <p:cNvSpPr>
            <a:spLocks noGrp="1"/>
          </p:cNvSpPr>
          <p:nvPr>
            <p:ph type="body" sz="quarter" idx="16"/>
          </p:nvPr>
        </p:nvSpPr>
        <p:spPr/>
        <p:txBody>
          <a:bodyPr/>
          <a:lstStyle/>
          <a:p>
            <a:r>
              <a:rPr lang="de-DE" dirty="0" err="1"/>
              <a:t>Measure</a:t>
            </a:r>
            <a:r>
              <a:rPr lang="de-DE" dirty="0"/>
              <a:t> </a:t>
            </a:r>
            <a:r>
              <a:rPr lang="de-DE" dirty="0" err="1"/>
              <a:t>duplication</a:t>
            </a:r>
            <a:r>
              <a:rPr lang="de-DE" dirty="0"/>
              <a:t> </a:t>
            </a:r>
            <a:r>
              <a:rPr lang="de-DE" dirty="0" err="1"/>
              <a:t>with</a:t>
            </a:r>
            <a:r>
              <a:rPr lang="de-DE" dirty="0"/>
              <a:t> </a:t>
            </a:r>
            <a:r>
              <a:rPr lang="de-DE" dirty="0" err="1"/>
              <a:t>static</a:t>
            </a:r>
            <a:r>
              <a:rPr lang="de-DE" dirty="0"/>
              <a:t> code </a:t>
            </a:r>
            <a:r>
              <a:rPr lang="de-DE" dirty="0" err="1"/>
              <a:t>analysis</a:t>
            </a:r>
            <a:r>
              <a:rPr lang="de-DE" dirty="0"/>
              <a:t> </a:t>
            </a:r>
            <a:r>
              <a:rPr lang="de-DE" dirty="0" err="1"/>
              <a:t>tool</a:t>
            </a:r>
            <a:endParaRPr lang="de-DE" dirty="0"/>
          </a:p>
        </p:txBody>
      </p:sp>
      <p:sp>
        <p:nvSpPr>
          <p:cNvPr id="4" name="Fußzeilenplatzhalter 3">
            <a:extLst>
              <a:ext uri="{FF2B5EF4-FFF2-40B4-BE49-F238E27FC236}">
                <a16:creationId xmlns:a16="http://schemas.microsoft.com/office/drawing/2014/main" id="{158FD680-D26A-ADCD-F25C-1D460D6DD7F8}"/>
              </a:ext>
            </a:extLst>
          </p:cNvPr>
          <p:cNvSpPr>
            <a:spLocks noGrp="1"/>
          </p:cNvSpPr>
          <p:nvPr>
            <p:ph type="ftr" sz="quarter" idx="13"/>
          </p:nvPr>
        </p:nvSpPr>
        <p:spPr/>
        <p:txBody>
          <a:bodyPr/>
          <a:lstStyle/>
          <a:p>
            <a:r>
              <a:rPr lang="de-DE"/>
              <a:t>Test Driven Development</a:t>
            </a:r>
            <a:endParaRPr lang="de-DE" dirty="0"/>
          </a:p>
        </p:txBody>
      </p:sp>
      <p:sp>
        <p:nvSpPr>
          <p:cNvPr id="9" name="Textfeld 8">
            <a:extLst>
              <a:ext uri="{FF2B5EF4-FFF2-40B4-BE49-F238E27FC236}">
                <a16:creationId xmlns:a16="http://schemas.microsoft.com/office/drawing/2014/main" id="{CBBB6844-493B-3143-FC0D-3C10A832E9AA}"/>
              </a:ext>
            </a:extLst>
          </p:cNvPr>
          <p:cNvSpPr txBox="1"/>
          <p:nvPr/>
        </p:nvSpPr>
        <p:spPr>
          <a:xfrm>
            <a:off x="395536" y="4166668"/>
            <a:ext cx="4576010" cy="369332"/>
          </a:xfrm>
          <a:prstGeom prst="rect">
            <a:avLst/>
          </a:prstGeom>
          <a:noFill/>
        </p:spPr>
        <p:txBody>
          <a:bodyPr wrap="square">
            <a:spAutoFit/>
          </a:bodyPr>
          <a:lstStyle/>
          <a:p>
            <a:r>
              <a:rPr lang="de-AT" dirty="0">
                <a:hlinkClick r:id="rId2"/>
              </a:rPr>
              <a:t>http://www.artima.com/intv/dry.html</a:t>
            </a:r>
            <a:r>
              <a:rPr lang="de-AT" dirty="0"/>
              <a:t> </a:t>
            </a:r>
            <a:endParaRPr lang="de-DE" dirty="0"/>
          </a:p>
        </p:txBody>
      </p:sp>
      <p:sp>
        <p:nvSpPr>
          <p:cNvPr id="3" name="Foliennummernplatzhalter 2">
            <a:extLst>
              <a:ext uri="{FF2B5EF4-FFF2-40B4-BE49-F238E27FC236}">
                <a16:creationId xmlns:a16="http://schemas.microsoft.com/office/drawing/2014/main" id="{2B7FC5DB-EB89-7A62-75E3-B406A9E57EAC}"/>
              </a:ext>
            </a:extLst>
          </p:cNvPr>
          <p:cNvSpPr>
            <a:spLocks noGrp="1"/>
          </p:cNvSpPr>
          <p:nvPr>
            <p:ph type="sldNum" sz="quarter" idx="14"/>
          </p:nvPr>
        </p:nvSpPr>
        <p:spPr/>
        <p:txBody>
          <a:bodyPr/>
          <a:lstStyle/>
          <a:p>
            <a:fld id="{39505E11-EB17-428F-A226-CE7396E36BB2}" type="slidenum">
              <a:rPr lang="de-DE" smtClean="0"/>
              <a:pPr/>
              <a:t>10</a:t>
            </a:fld>
            <a:endParaRPr lang="de-DE" dirty="0"/>
          </a:p>
        </p:txBody>
      </p:sp>
    </p:spTree>
    <p:extLst>
      <p:ext uri="{BB962C8B-B14F-4D97-AF65-F5344CB8AC3E}">
        <p14:creationId xmlns:p14="http://schemas.microsoft.com/office/powerpoint/2010/main" val="3387826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D258EC-8C57-6ADA-A6CC-AF4DF77CE53C}"/>
              </a:ext>
            </a:extLst>
          </p:cNvPr>
          <p:cNvSpPr>
            <a:spLocks noGrp="1"/>
          </p:cNvSpPr>
          <p:nvPr>
            <p:ph type="title"/>
          </p:nvPr>
        </p:nvSpPr>
        <p:spPr/>
        <p:txBody>
          <a:bodyPr>
            <a:normAutofit fontScale="90000"/>
          </a:bodyPr>
          <a:lstStyle/>
          <a:p>
            <a:r>
              <a:rPr lang="de-DE" dirty="0"/>
              <a:t>Coding Style Guide &amp; Coding Patterns</a:t>
            </a:r>
          </a:p>
        </p:txBody>
      </p:sp>
      <p:sp>
        <p:nvSpPr>
          <p:cNvPr id="6" name="Textplatzhalter 5">
            <a:extLst>
              <a:ext uri="{FF2B5EF4-FFF2-40B4-BE49-F238E27FC236}">
                <a16:creationId xmlns:a16="http://schemas.microsoft.com/office/drawing/2014/main" id="{F4978EF9-7188-8F8A-F174-9D79629F4E34}"/>
              </a:ext>
            </a:extLst>
          </p:cNvPr>
          <p:cNvSpPr>
            <a:spLocks noGrp="1"/>
          </p:cNvSpPr>
          <p:nvPr>
            <p:ph type="body" sz="quarter" idx="15"/>
          </p:nvPr>
        </p:nvSpPr>
        <p:spPr/>
        <p:txBody>
          <a:bodyPr/>
          <a:lstStyle/>
          <a:p>
            <a:r>
              <a:rPr lang="de-DE" dirty="0"/>
              <a:t>Coding Style </a:t>
            </a:r>
            <a:r>
              <a:rPr lang="de-DE" dirty="0" err="1"/>
              <a:t>determines</a:t>
            </a:r>
            <a:r>
              <a:rPr lang="de-DE" dirty="0"/>
              <a:t> </a:t>
            </a:r>
            <a:r>
              <a:rPr lang="de-DE" dirty="0" err="1"/>
              <a:t>readability</a:t>
            </a:r>
            <a:endParaRPr lang="de-DE" dirty="0"/>
          </a:p>
          <a:p>
            <a:r>
              <a:rPr lang="de-DE" dirty="0"/>
              <a:t>Not </a:t>
            </a:r>
            <a:r>
              <a:rPr lang="de-DE" dirty="0" err="1"/>
              <a:t>only</a:t>
            </a:r>
            <a:r>
              <a:rPr lang="de-DE" dirty="0"/>
              <a:t> </a:t>
            </a:r>
            <a:r>
              <a:rPr lang="de-DE" dirty="0" err="1"/>
              <a:t>naming</a:t>
            </a:r>
            <a:r>
              <a:rPr lang="de-DE" dirty="0"/>
              <a:t>, but also </a:t>
            </a:r>
            <a:r>
              <a:rPr lang="de-DE" dirty="0" err="1"/>
              <a:t>structure</a:t>
            </a:r>
            <a:r>
              <a:rPr lang="de-DE" dirty="0"/>
              <a:t> and </a:t>
            </a:r>
            <a:r>
              <a:rPr lang="de-DE" dirty="0" err="1"/>
              <a:t>syntax</a:t>
            </a:r>
            <a:endParaRPr lang="de-DE" dirty="0"/>
          </a:p>
          <a:p>
            <a:r>
              <a:rPr lang="de-DE" dirty="0" err="1"/>
              <a:t>if</a:t>
            </a:r>
            <a:r>
              <a:rPr lang="de-DE" dirty="0"/>
              <a:t> (…) {</a:t>
            </a:r>
            <a:br>
              <a:rPr lang="de-DE" dirty="0"/>
            </a:br>
            <a:r>
              <a:rPr lang="de-DE" dirty="0"/>
              <a:t>} </a:t>
            </a:r>
            <a:br>
              <a:rPr lang="de-DE" dirty="0"/>
            </a:br>
            <a:r>
              <a:rPr lang="de-DE" dirty="0" err="1"/>
              <a:t>vs</a:t>
            </a:r>
            <a:br>
              <a:rPr lang="de-DE" dirty="0"/>
            </a:br>
            <a:r>
              <a:rPr lang="de-DE" dirty="0" err="1"/>
              <a:t>if</a:t>
            </a:r>
            <a:r>
              <a:rPr lang="de-DE" dirty="0"/>
              <a:t> (…)</a:t>
            </a:r>
            <a:br>
              <a:rPr lang="de-DE" dirty="0"/>
            </a:br>
            <a:r>
              <a:rPr lang="de-DE" dirty="0"/>
              <a:t>{</a:t>
            </a:r>
            <a:br>
              <a:rPr lang="de-DE" dirty="0"/>
            </a:br>
            <a:r>
              <a:rPr lang="de-DE" dirty="0"/>
              <a:t>}</a:t>
            </a:r>
          </a:p>
          <a:p>
            <a:r>
              <a:rPr lang="de-DE" dirty="0" err="1"/>
              <a:t>Enforce</a:t>
            </a:r>
            <a:r>
              <a:rPr lang="de-DE" dirty="0"/>
              <a:t> via IDE </a:t>
            </a:r>
            <a:r>
              <a:rPr lang="de-DE" dirty="0" err="1"/>
              <a:t>standards</a:t>
            </a:r>
            <a:r>
              <a:rPr lang="de-DE" dirty="0"/>
              <a:t> and </a:t>
            </a:r>
            <a:r>
              <a:rPr lang="de-DE" dirty="0" err="1"/>
              <a:t>beautifier</a:t>
            </a:r>
            <a:r>
              <a:rPr lang="de-DE" dirty="0"/>
              <a:t> </a:t>
            </a:r>
            <a:r>
              <a:rPr lang="de-DE" dirty="0" err="1"/>
              <a:t>plugins</a:t>
            </a:r>
            <a:endParaRPr lang="de-DE" dirty="0"/>
          </a:p>
        </p:txBody>
      </p:sp>
      <p:sp>
        <p:nvSpPr>
          <p:cNvPr id="7" name="Textplatzhalter 6">
            <a:extLst>
              <a:ext uri="{FF2B5EF4-FFF2-40B4-BE49-F238E27FC236}">
                <a16:creationId xmlns:a16="http://schemas.microsoft.com/office/drawing/2014/main" id="{53BEB3E5-2C14-E67B-F5B6-98C493CABEAD}"/>
              </a:ext>
            </a:extLst>
          </p:cNvPr>
          <p:cNvSpPr>
            <a:spLocks noGrp="1"/>
          </p:cNvSpPr>
          <p:nvPr>
            <p:ph type="body" sz="quarter" idx="16"/>
          </p:nvPr>
        </p:nvSpPr>
        <p:spPr/>
        <p:txBody>
          <a:bodyPr/>
          <a:lstStyle/>
          <a:p>
            <a:r>
              <a:rPr lang="de-DE" dirty="0"/>
              <a:t>Coding Patterns e.g. </a:t>
            </a:r>
          </a:p>
          <a:p>
            <a:r>
              <a:rPr lang="de-DE" dirty="0"/>
              <a:t>S.O.L.I.D.</a:t>
            </a:r>
          </a:p>
          <a:p>
            <a:pPr lvl="1"/>
            <a:r>
              <a:rPr lang="de-DE" dirty="0"/>
              <a:t>S – Single </a:t>
            </a:r>
            <a:r>
              <a:rPr lang="de-DE" dirty="0" err="1"/>
              <a:t>responsibility</a:t>
            </a:r>
            <a:endParaRPr lang="de-DE" dirty="0"/>
          </a:p>
          <a:p>
            <a:pPr lvl="1"/>
            <a:r>
              <a:rPr lang="de-DE" dirty="0"/>
              <a:t>O – Open </a:t>
            </a:r>
            <a:r>
              <a:rPr lang="de-DE" dirty="0" err="1"/>
              <a:t>for</a:t>
            </a:r>
            <a:r>
              <a:rPr lang="de-DE" dirty="0"/>
              <a:t> </a:t>
            </a:r>
            <a:r>
              <a:rPr lang="de-DE" dirty="0" err="1"/>
              <a:t>extension</a:t>
            </a:r>
            <a:r>
              <a:rPr lang="de-DE" dirty="0"/>
              <a:t>, </a:t>
            </a:r>
            <a:r>
              <a:rPr lang="de-DE" dirty="0" err="1"/>
              <a:t>closed</a:t>
            </a:r>
            <a:r>
              <a:rPr lang="de-DE" dirty="0"/>
              <a:t> </a:t>
            </a:r>
            <a:r>
              <a:rPr lang="de-DE" dirty="0" err="1"/>
              <a:t>for</a:t>
            </a:r>
            <a:r>
              <a:rPr lang="de-DE" dirty="0"/>
              <a:t> </a:t>
            </a:r>
            <a:r>
              <a:rPr lang="de-DE" dirty="0" err="1"/>
              <a:t>modification</a:t>
            </a:r>
            <a:endParaRPr lang="de-DE" dirty="0"/>
          </a:p>
          <a:p>
            <a:pPr lvl="1"/>
            <a:r>
              <a:rPr lang="de-DE" dirty="0"/>
              <a:t>L – </a:t>
            </a:r>
            <a:r>
              <a:rPr lang="de-DE" dirty="0" err="1"/>
              <a:t>Liskov</a:t>
            </a:r>
            <a:r>
              <a:rPr lang="de-DE" dirty="0"/>
              <a:t> </a:t>
            </a:r>
            <a:r>
              <a:rPr lang="de-DE" dirty="0" err="1"/>
              <a:t>substitution</a:t>
            </a:r>
            <a:r>
              <a:rPr lang="de-DE" dirty="0"/>
              <a:t> </a:t>
            </a:r>
          </a:p>
          <a:p>
            <a:pPr lvl="1"/>
            <a:r>
              <a:rPr lang="de-DE" dirty="0"/>
              <a:t>I – Interface </a:t>
            </a:r>
            <a:r>
              <a:rPr lang="de-DE" dirty="0" err="1"/>
              <a:t>segregation</a:t>
            </a:r>
            <a:endParaRPr lang="de-DE" dirty="0"/>
          </a:p>
          <a:p>
            <a:pPr lvl="1"/>
            <a:r>
              <a:rPr lang="de-DE" dirty="0"/>
              <a:t>D – </a:t>
            </a:r>
            <a:r>
              <a:rPr lang="de-DE" dirty="0" err="1"/>
              <a:t>Dependency</a:t>
            </a:r>
            <a:r>
              <a:rPr lang="de-DE" dirty="0"/>
              <a:t> Inversion</a:t>
            </a:r>
          </a:p>
          <a:p>
            <a:pPr lvl="1"/>
            <a:endParaRPr lang="de-DE" dirty="0"/>
          </a:p>
        </p:txBody>
      </p:sp>
      <p:sp>
        <p:nvSpPr>
          <p:cNvPr id="4" name="Fußzeilenplatzhalter 3">
            <a:extLst>
              <a:ext uri="{FF2B5EF4-FFF2-40B4-BE49-F238E27FC236}">
                <a16:creationId xmlns:a16="http://schemas.microsoft.com/office/drawing/2014/main" id="{378C7A5E-9BC9-3089-DAA8-A8AF4E5E84E5}"/>
              </a:ext>
            </a:extLst>
          </p:cNvPr>
          <p:cNvSpPr>
            <a:spLocks noGrp="1"/>
          </p:cNvSpPr>
          <p:nvPr>
            <p:ph type="ftr" sz="quarter" idx="13"/>
          </p:nvPr>
        </p:nvSpPr>
        <p:spPr/>
        <p:txBody>
          <a:bodyPr/>
          <a:lstStyle/>
          <a:p>
            <a:r>
              <a:rPr lang="de-DE"/>
              <a:t>Test Driven Development</a:t>
            </a:r>
            <a:endParaRPr lang="de-DE" dirty="0"/>
          </a:p>
        </p:txBody>
      </p:sp>
      <p:sp>
        <p:nvSpPr>
          <p:cNvPr id="9" name="Textfeld 8">
            <a:extLst>
              <a:ext uri="{FF2B5EF4-FFF2-40B4-BE49-F238E27FC236}">
                <a16:creationId xmlns:a16="http://schemas.microsoft.com/office/drawing/2014/main" id="{56B1E1BD-774B-97AF-60B3-30D4C1A5A33E}"/>
              </a:ext>
            </a:extLst>
          </p:cNvPr>
          <p:cNvSpPr txBox="1"/>
          <p:nvPr/>
        </p:nvSpPr>
        <p:spPr>
          <a:xfrm>
            <a:off x="5004048" y="4083918"/>
            <a:ext cx="3796163" cy="369332"/>
          </a:xfrm>
          <a:prstGeom prst="rect">
            <a:avLst/>
          </a:prstGeom>
          <a:noFill/>
        </p:spPr>
        <p:txBody>
          <a:bodyPr wrap="square">
            <a:spAutoFit/>
          </a:bodyPr>
          <a:lstStyle/>
          <a:p>
            <a:r>
              <a:rPr lang="de-DE" dirty="0">
                <a:hlinkClick r:id="rId2"/>
              </a:rPr>
              <a:t>https://en.wikipedia.org/wiki/SOLID</a:t>
            </a:r>
            <a:r>
              <a:rPr lang="de-DE" dirty="0"/>
              <a:t> </a:t>
            </a:r>
          </a:p>
        </p:txBody>
      </p:sp>
      <p:sp>
        <p:nvSpPr>
          <p:cNvPr id="3" name="Foliennummernplatzhalter 2">
            <a:extLst>
              <a:ext uri="{FF2B5EF4-FFF2-40B4-BE49-F238E27FC236}">
                <a16:creationId xmlns:a16="http://schemas.microsoft.com/office/drawing/2014/main" id="{BACC74D8-7F00-462F-567A-63D66CBDAFD2}"/>
              </a:ext>
            </a:extLst>
          </p:cNvPr>
          <p:cNvSpPr>
            <a:spLocks noGrp="1"/>
          </p:cNvSpPr>
          <p:nvPr>
            <p:ph type="sldNum" sz="quarter" idx="14"/>
          </p:nvPr>
        </p:nvSpPr>
        <p:spPr/>
        <p:txBody>
          <a:bodyPr/>
          <a:lstStyle/>
          <a:p>
            <a:fld id="{39505E11-EB17-428F-A226-CE7396E36BB2}" type="slidenum">
              <a:rPr lang="de-DE" smtClean="0"/>
              <a:pPr/>
              <a:t>11</a:t>
            </a:fld>
            <a:endParaRPr lang="de-DE" dirty="0"/>
          </a:p>
        </p:txBody>
      </p:sp>
    </p:spTree>
    <p:extLst>
      <p:ext uri="{BB962C8B-B14F-4D97-AF65-F5344CB8AC3E}">
        <p14:creationId xmlns:p14="http://schemas.microsoft.com/office/powerpoint/2010/main" val="1807127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2F657-28EC-8E96-CCD6-A83F06761305}"/>
            </a:ext>
          </a:extLst>
        </p:cNvPr>
        <p:cNvGrpSpPr/>
        <p:nvPr/>
      </p:nvGrpSpPr>
      <p:grpSpPr>
        <a:xfrm>
          <a:off x="0" y="0"/>
          <a:ext cx="0" cy="0"/>
          <a:chOff x="0" y="0"/>
          <a:chExt cx="0" cy="0"/>
        </a:xfrm>
      </p:grpSpPr>
      <p:pic>
        <p:nvPicPr>
          <p:cNvPr id="2" name="Bild 1">
            <a:extLst>
              <a:ext uri="{FF2B5EF4-FFF2-40B4-BE49-F238E27FC236}">
                <a16:creationId xmlns:a16="http://schemas.microsoft.com/office/drawing/2014/main" id="{54CAC5B8-52BF-C45B-CF14-F11EACBC2C50}"/>
              </a:ext>
            </a:extLst>
          </p:cNvPr>
          <p:cNvPicPr>
            <a:picLocks noChangeAspect="1"/>
          </p:cNvPicPr>
          <p:nvPr/>
        </p:nvPicPr>
        <p:blipFill>
          <a:blip r:embed="rId3"/>
          <a:stretch>
            <a:fillRect/>
          </a:stretch>
        </p:blipFill>
        <p:spPr>
          <a:xfrm>
            <a:off x="180000" y="411510"/>
            <a:ext cx="5210115" cy="4014226"/>
          </a:xfrm>
          <a:prstGeom prst="rect">
            <a:avLst/>
          </a:prstGeom>
        </p:spPr>
      </p:pic>
      <p:sp>
        <p:nvSpPr>
          <p:cNvPr id="3" name="Titel 2">
            <a:extLst>
              <a:ext uri="{FF2B5EF4-FFF2-40B4-BE49-F238E27FC236}">
                <a16:creationId xmlns:a16="http://schemas.microsoft.com/office/drawing/2014/main" id="{F30B015E-7130-D2A1-C00F-E93219DBB20C}"/>
              </a:ext>
            </a:extLst>
          </p:cNvPr>
          <p:cNvSpPr>
            <a:spLocks noGrp="1"/>
          </p:cNvSpPr>
          <p:nvPr>
            <p:ph type="title"/>
          </p:nvPr>
        </p:nvSpPr>
        <p:spPr/>
        <p:txBody>
          <a:bodyPr>
            <a:normAutofit fontScale="90000"/>
          </a:bodyPr>
          <a:lstStyle/>
          <a:p>
            <a:r>
              <a:rPr lang="de-DE" dirty="0"/>
              <a:t>Pair </a:t>
            </a:r>
            <a:r>
              <a:rPr lang="de-DE" dirty="0" err="1"/>
              <a:t>Programming</a:t>
            </a:r>
            <a:r>
              <a:rPr lang="de-DE" dirty="0"/>
              <a:t> </a:t>
            </a:r>
            <a:r>
              <a:rPr lang="de-DE" dirty="0" err="1"/>
              <a:t>with</a:t>
            </a:r>
            <a:r>
              <a:rPr lang="de-DE" dirty="0"/>
              <a:t> TDD</a:t>
            </a:r>
          </a:p>
        </p:txBody>
      </p:sp>
      <p:sp>
        <p:nvSpPr>
          <p:cNvPr id="9" name="Fußzeilenplatzhalter 8">
            <a:extLst>
              <a:ext uri="{FF2B5EF4-FFF2-40B4-BE49-F238E27FC236}">
                <a16:creationId xmlns:a16="http://schemas.microsoft.com/office/drawing/2014/main" id="{D78636C7-360B-E51E-4344-DC2C5FDC7289}"/>
              </a:ext>
            </a:extLst>
          </p:cNvPr>
          <p:cNvSpPr>
            <a:spLocks noGrp="1"/>
          </p:cNvSpPr>
          <p:nvPr>
            <p:ph type="ftr" sz="quarter" idx="12"/>
          </p:nvPr>
        </p:nvSpPr>
        <p:spPr/>
        <p:txBody>
          <a:bodyPr/>
          <a:lstStyle/>
          <a:p>
            <a:r>
              <a:rPr lang="de-DE"/>
              <a:t>Test Driven Development</a:t>
            </a:r>
            <a:endParaRPr lang="de-DE" dirty="0"/>
          </a:p>
        </p:txBody>
      </p:sp>
      <p:sp>
        <p:nvSpPr>
          <p:cNvPr id="7" name="Textfeld 6">
            <a:extLst>
              <a:ext uri="{FF2B5EF4-FFF2-40B4-BE49-F238E27FC236}">
                <a16:creationId xmlns:a16="http://schemas.microsoft.com/office/drawing/2014/main" id="{BA542774-26CC-D6CA-6C2C-38E918DC0B44}"/>
              </a:ext>
            </a:extLst>
          </p:cNvPr>
          <p:cNvSpPr txBox="1"/>
          <p:nvPr/>
        </p:nvSpPr>
        <p:spPr>
          <a:xfrm>
            <a:off x="324016" y="4371950"/>
            <a:ext cx="5020299" cy="369332"/>
          </a:xfrm>
          <a:prstGeom prst="rect">
            <a:avLst/>
          </a:prstGeom>
          <a:noFill/>
        </p:spPr>
        <p:txBody>
          <a:bodyPr wrap="square">
            <a:spAutoFit/>
          </a:bodyPr>
          <a:lstStyle/>
          <a:p>
            <a:r>
              <a:rPr lang="de-DE" dirty="0">
                <a:hlinkClick r:id="rId4"/>
              </a:rPr>
              <a:t>https://en.wikipedia.org/wiki/Pair_programming</a:t>
            </a:r>
            <a:r>
              <a:rPr lang="de-DE" dirty="0"/>
              <a:t> </a:t>
            </a:r>
          </a:p>
        </p:txBody>
      </p:sp>
      <p:graphicFrame>
        <p:nvGraphicFramePr>
          <p:cNvPr id="8" name="Tabelle 7">
            <a:extLst>
              <a:ext uri="{FF2B5EF4-FFF2-40B4-BE49-F238E27FC236}">
                <a16:creationId xmlns:a16="http://schemas.microsoft.com/office/drawing/2014/main" id="{68B93742-C521-224E-9909-5BDAB44C0275}"/>
              </a:ext>
            </a:extLst>
          </p:cNvPr>
          <p:cNvGraphicFramePr>
            <a:graphicFrameLocks noGrp="1"/>
          </p:cNvGraphicFramePr>
          <p:nvPr>
            <p:extLst>
              <p:ext uri="{D42A27DB-BD31-4B8C-83A1-F6EECF244321}">
                <p14:modId xmlns:p14="http://schemas.microsoft.com/office/powerpoint/2010/main" val="2255247460"/>
              </p:ext>
            </p:extLst>
          </p:nvPr>
        </p:nvGraphicFramePr>
        <p:xfrm>
          <a:off x="5220072" y="624678"/>
          <a:ext cx="3816424" cy="2953016"/>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931577458"/>
                    </a:ext>
                  </a:extLst>
                </a:gridCol>
                <a:gridCol w="1080120">
                  <a:extLst>
                    <a:ext uri="{9D8B030D-6E8A-4147-A177-3AD203B41FA5}">
                      <a16:colId xmlns:a16="http://schemas.microsoft.com/office/drawing/2014/main" val="2960304087"/>
                    </a:ext>
                  </a:extLst>
                </a:gridCol>
                <a:gridCol w="1080120">
                  <a:extLst>
                    <a:ext uri="{9D8B030D-6E8A-4147-A177-3AD203B41FA5}">
                      <a16:colId xmlns:a16="http://schemas.microsoft.com/office/drawing/2014/main" val="133079315"/>
                    </a:ext>
                  </a:extLst>
                </a:gridCol>
              </a:tblGrid>
              <a:tr h="369127">
                <a:tc>
                  <a:txBody>
                    <a:bodyPr/>
                    <a:lstStyle/>
                    <a:p>
                      <a:endParaRPr lang="de-DE"/>
                    </a:p>
                  </a:txBody>
                  <a:tcPr/>
                </a:tc>
                <a:tc>
                  <a:txBody>
                    <a:bodyPr/>
                    <a:lstStyle/>
                    <a:p>
                      <a:pPr algn="ctr"/>
                      <a:r>
                        <a:rPr lang="de-DE" dirty="0"/>
                        <a:t>Person A</a:t>
                      </a:r>
                    </a:p>
                  </a:txBody>
                  <a:tcPr/>
                </a:tc>
                <a:tc>
                  <a:txBody>
                    <a:bodyPr/>
                    <a:lstStyle/>
                    <a:p>
                      <a:pPr algn="ctr"/>
                      <a:r>
                        <a:rPr lang="de-DE" dirty="0"/>
                        <a:t>Person B</a:t>
                      </a:r>
                    </a:p>
                  </a:txBody>
                  <a:tcPr/>
                </a:tc>
                <a:extLst>
                  <a:ext uri="{0D108BD9-81ED-4DB2-BD59-A6C34878D82A}">
                    <a16:rowId xmlns:a16="http://schemas.microsoft.com/office/drawing/2014/main" val="1629745667"/>
                  </a:ext>
                </a:extLst>
              </a:tr>
              <a:tr h="369127">
                <a:tc>
                  <a:txBody>
                    <a:bodyPr/>
                    <a:lstStyle/>
                    <a:p>
                      <a:r>
                        <a:rPr lang="de-DE" dirty="0" err="1"/>
                        <a:t>Prepare</a:t>
                      </a:r>
                      <a:r>
                        <a:rPr lang="de-DE" dirty="0"/>
                        <a:t> </a:t>
                      </a:r>
                      <a:r>
                        <a:rPr lang="de-DE" dirty="0" err="1"/>
                        <a:t>Todo</a:t>
                      </a:r>
                      <a:r>
                        <a:rPr lang="de-DE" dirty="0"/>
                        <a:t> </a:t>
                      </a:r>
                      <a:r>
                        <a:rPr lang="de-DE" dirty="0" err="1"/>
                        <a:t>list</a:t>
                      </a:r>
                      <a:endParaRPr lang="de-DE" dirty="0"/>
                    </a:p>
                  </a:txBody>
                  <a:tcPr/>
                </a:tc>
                <a:tc>
                  <a:txBody>
                    <a:bodyPr/>
                    <a:lstStyle/>
                    <a:p>
                      <a:pPr algn="ctr"/>
                      <a:r>
                        <a:rPr lang="de-DE" dirty="0"/>
                        <a:t>Both</a:t>
                      </a:r>
                    </a:p>
                  </a:txBody>
                  <a:tcPr/>
                </a:tc>
                <a:tc>
                  <a:txBody>
                    <a:bodyPr/>
                    <a:lstStyle/>
                    <a:p>
                      <a:pPr algn="ctr"/>
                      <a:r>
                        <a:rPr lang="de-DE" dirty="0"/>
                        <a:t>Both</a:t>
                      </a:r>
                    </a:p>
                  </a:txBody>
                  <a:tcPr/>
                </a:tc>
                <a:extLst>
                  <a:ext uri="{0D108BD9-81ED-4DB2-BD59-A6C34878D82A}">
                    <a16:rowId xmlns:a16="http://schemas.microsoft.com/office/drawing/2014/main" val="4058145069"/>
                  </a:ext>
                </a:extLst>
              </a:tr>
              <a:tr h="369127">
                <a:tc>
                  <a:txBody>
                    <a:bodyPr/>
                    <a:lstStyle/>
                    <a:p>
                      <a:r>
                        <a:rPr lang="de-DE" dirty="0"/>
                        <a:t>1 – </a:t>
                      </a:r>
                      <a:r>
                        <a:rPr lang="de-DE" dirty="0" err="1"/>
                        <a:t>write</a:t>
                      </a:r>
                      <a:r>
                        <a:rPr lang="de-DE" dirty="0"/>
                        <a:t> </a:t>
                      </a:r>
                      <a:r>
                        <a:rPr lang="de-DE" dirty="0" err="1"/>
                        <a:t>failing</a:t>
                      </a:r>
                      <a:r>
                        <a:rPr lang="de-DE" dirty="0"/>
                        <a:t> </a:t>
                      </a:r>
                      <a:r>
                        <a:rPr lang="de-DE" dirty="0" err="1"/>
                        <a:t>test</a:t>
                      </a:r>
                      <a:endParaRPr lang="de-DE" dirty="0"/>
                    </a:p>
                  </a:txBody>
                  <a:tcPr/>
                </a:tc>
                <a:tc>
                  <a:txBody>
                    <a:bodyPr/>
                    <a:lstStyle/>
                    <a:p>
                      <a:pPr algn="ctr"/>
                      <a:endParaRPr lang="de-DE" dirty="0"/>
                    </a:p>
                  </a:txBody>
                  <a:tcPr/>
                </a:tc>
                <a:tc>
                  <a:txBody>
                    <a:bodyPr/>
                    <a:lstStyle/>
                    <a:p>
                      <a:pPr algn="ctr"/>
                      <a:endParaRPr lang="de-DE" dirty="0"/>
                    </a:p>
                  </a:txBody>
                  <a:tcPr/>
                </a:tc>
                <a:extLst>
                  <a:ext uri="{0D108BD9-81ED-4DB2-BD59-A6C34878D82A}">
                    <a16:rowId xmlns:a16="http://schemas.microsoft.com/office/drawing/2014/main" val="1295397236"/>
                  </a:ext>
                </a:extLst>
              </a:tr>
              <a:tr h="369127">
                <a:tc>
                  <a:txBody>
                    <a:bodyPr/>
                    <a:lstStyle/>
                    <a:p>
                      <a:r>
                        <a:rPr lang="de-DE" dirty="0"/>
                        <a:t>2 – </a:t>
                      </a:r>
                      <a:r>
                        <a:rPr lang="de-DE" dirty="0" err="1"/>
                        <a:t>write</a:t>
                      </a:r>
                      <a:r>
                        <a:rPr lang="de-DE" dirty="0"/>
                        <a:t> </a:t>
                      </a:r>
                      <a:r>
                        <a:rPr lang="de-DE" dirty="0" err="1"/>
                        <a:t>prod</a:t>
                      </a:r>
                      <a:r>
                        <a:rPr lang="de-DE" dirty="0"/>
                        <a:t> code</a:t>
                      </a:r>
                    </a:p>
                  </a:txBody>
                  <a:tcPr/>
                </a:tc>
                <a:tc>
                  <a:txBody>
                    <a:bodyPr/>
                    <a:lstStyle/>
                    <a:p>
                      <a:pPr algn="ctr"/>
                      <a:endParaRPr lang="de-DE"/>
                    </a:p>
                  </a:txBody>
                  <a:tcPr/>
                </a:tc>
                <a:tc>
                  <a:txBody>
                    <a:bodyPr/>
                    <a:lstStyle/>
                    <a:p>
                      <a:pPr algn="ctr"/>
                      <a:endParaRPr lang="de-DE" dirty="0"/>
                    </a:p>
                  </a:txBody>
                  <a:tcPr/>
                </a:tc>
                <a:extLst>
                  <a:ext uri="{0D108BD9-81ED-4DB2-BD59-A6C34878D82A}">
                    <a16:rowId xmlns:a16="http://schemas.microsoft.com/office/drawing/2014/main" val="2605301403"/>
                  </a:ext>
                </a:extLst>
              </a:tr>
              <a:tr h="369127">
                <a:tc>
                  <a:txBody>
                    <a:bodyPr/>
                    <a:lstStyle/>
                    <a:p>
                      <a:r>
                        <a:rPr lang="de-DE" dirty="0"/>
                        <a:t>3 - </a:t>
                      </a:r>
                      <a:r>
                        <a:rPr lang="de-DE" dirty="0" err="1"/>
                        <a:t>refactor</a:t>
                      </a:r>
                      <a:endParaRPr lang="de-DE" dirty="0"/>
                    </a:p>
                  </a:txBody>
                  <a:tcPr/>
                </a:tc>
                <a:tc>
                  <a:txBody>
                    <a:bodyPr/>
                    <a:lstStyle/>
                    <a:p>
                      <a:pPr algn="ctr"/>
                      <a:endParaRPr lang="de-DE"/>
                    </a:p>
                  </a:txBody>
                  <a:tcPr/>
                </a:tc>
                <a:tc>
                  <a:txBody>
                    <a:bodyPr/>
                    <a:lstStyle/>
                    <a:p>
                      <a:pPr algn="ctr"/>
                      <a:endParaRPr lang="de-DE" dirty="0"/>
                    </a:p>
                  </a:txBody>
                  <a:tcPr/>
                </a:tc>
                <a:extLst>
                  <a:ext uri="{0D108BD9-81ED-4DB2-BD59-A6C34878D82A}">
                    <a16:rowId xmlns:a16="http://schemas.microsoft.com/office/drawing/2014/main" val="3992195900"/>
                  </a:ext>
                </a:extLst>
              </a:tr>
              <a:tr h="369127">
                <a:tc>
                  <a:txBody>
                    <a:bodyPr/>
                    <a:lstStyle/>
                    <a:p>
                      <a:r>
                        <a:rPr lang="de-DE" dirty="0"/>
                        <a:t>1 – </a:t>
                      </a:r>
                      <a:r>
                        <a:rPr lang="de-DE" dirty="0" err="1"/>
                        <a:t>write</a:t>
                      </a:r>
                      <a:r>
                        <a:rPr lang="de-DE" dirty="0"/>
                        <a:t> </a:t>
                      </a:r>
                      <a:r>
                        <a:rPr lang="de-DE" dirty="0" err="1"/>
                        <a:t>failing</a:t>
                      </a:r>
                      <a:r>
                        <a:rPr lang="de-DE" dirty="0"/>
                        <a:t> </a:t>
                      </a:r>
                      <a:r>
                        <a:rPr lang="de-DE" dirty="0" err="1"/>
                        <a:t>test</a:t>
                      </a:r>
                      <a:endParaRPr lang="de-DE" dirty="0"/>
                    </a:p>
                  </a:txBody>
                  <a:tcPr/>
                </a:tc>
                <a:tc>
                  <a:txBody>
                    <a:bodyPr/>
                    <a:lstStyle/>
                    <a:p>
                      <a:pPr algn="ctr"/>
                      <a:endParaRPr lang="de-DE"/>
                    </a:p>
                  </a:txBody>
                  <a:tcPr/>
                </a:tc>
                <a:tc>
                  <a:txBody>
                    <a:bodyPr/>
                    <a:lstStyle/>
                    <a:p>
                      <a:pPr algn="ctr"/>
                      <a:endParaRPr lang="de-DE" dirty="0"/>
                    </a:p>
                  </a:txBody>
                  <a:tcPr/>
                </a:tc>
                <a:extLst>
                  <a:ext uri="{0D108BD9-81ED-4DB2-BD59-A6C34878D82A}">
                    <a16:rowId xmlns:a16="http://schemas.microsoft.com/office/drawing/2014/main" val="3112037620"/>
                  </a:ext>
                </a:extLst>
              </a:tr>
              <a:tr h="369127">
                <a:tc>
                  <a:txBody>
                    <a:bodyPr/>
                    <a:lstStyle/>
                    <a:p>
                      <a:r>
                        <a:rPr lang="de-DE" dirty="0"/>
                        <a:t>2 – </a:t>
                      </a:r>
                      <a:r>
                        <a:rPr lang="de-DE" dirty="0" err="1"/>
                        <a:t>write</a:t>
                      </a:r>
                      <a:r>
                        <a:rPr lang="de-DE" dirty="0"/>
                        <a:t> </a:t>
                      </a:r>
                      <a:r>
                        <a:rPr lang="de-DE" dirty="0" err="1"/>
                        <a:t>prod</a:t>
                      </a:r>
                      <a:r>
                        <a:rPr lang="de-DE" dirty="0"/>
                        <a:t> code</a:t>
                      </a:r>
                    </a:p>
                  </a:txBody>
                  <a:tcPr/>
                </a:tc>
                <a:tc>
                  <a:txBody>
                    <a:bodyPr/>
                    <a:lstStyle/>
                    <a:p>
                      <a:pPr algn="ctr"/>
                      <a:endParaRPr lang="de-DE"/>
                    </a:p>
                  </a:txBody>
                  <a:tcPr/>
                </a:tc>
                <a:tc>
                  <a:txBody>
                    <a:bodyPr/>
                    <a:lstStyle/>
                    <a:p>
                      <a:pPr algn="ctr"/>
                      <a:endParaRPr lang="de-DE" dirty="0"/>
                    </a:p>
                  </a:txBody>
                  <a:tcPr/>
                </a:tc>
                <a:extLst>
                  <a:ext uri="{0D108BD9-81ED-4DB2-BD59-A6C34878D82A}">
                    <a16:rowId xmlns:a16="http://schemas.microsoft.com/office/drawing/2014/main" val="1728223281"/>
                  </a:ext>
                </a:extLst>
              </a:tr>
              <a:tr h="369127">
                <a:tc>
                  <a:txBody>
                    <a:bodyPr/>
                    <a:lstStyle/>
                    <a:p>
                      <a:r>
                        <a:rPr lang="de-DE" dirty="0"/>
                        <a:t>3 - </a:t>
                      </a:r>
                      <a:r>
                        <a:rPr lang="de-DE" dirty="0" err="1"/>
                        <a:t>refactor</a:t>
                      </a:r>
                      <a:endParaRPr lang="de-DE" dirty="0"/>
                    </a:p>
                  </a:txBody>
                  <a:tcPr/>
                </a:tc>
                <a:tc>
                  <a:txBody>
                    <a:bodyPr/>
                    <a:lstStyle/>
                    <a:p>
                      <a:pPr algn="ctr"/>
                      <a:endParaRPr lang="de-DE"/>
                    </a:p>
                  </a:txBody>
                  <a:tcPr/>
                </a:tc>
                <a:tc>
                  <a:txBody>
                    <a:bodyPr/>
                    <a:lstStyle/>
                    <a:p>
                      <a:pPr algn="ctr"/>
                      <a:endParaRPr lang="de-DE" dirty="0"/>
                    </a:p>
                  </a:txBody>
                  <a:tcPr/>
                </a:tc>
                <a:extLst>
                  <a:ext uri="{0D108BD9-81ED-4DB2-BD59-A6C34878D82A}">
                    <a16:rowId xmlns:a16="http://schemas.microsoft.com/office/drawing/2014/main" val="3608975255"/>
                  </a:ext>
                </a:extLst>
              </a:tr>
            </a:tbl>
          </a:graphicData>
        </a:graphic>
      </p:graphicFrame>
      <p:pic>
        <p:nvPicPr>
          <p:cNvPr id="11" name="Grafik 10" descr="Ein Bild, das Logo, Symbol, Design, Schwarzweiß enthält.&#10;&#10;Automatisch generierte Beschreibung">
            <a:extLst>
              <a:ext uri="{FF2B5EF4-FFF2-40B4-BE49-F238E27FC236}">
                <a16:creationId xmlns:a16="http://schemas.microsoft.com/office/drawing/2014/main" id="{88800468-842A-CC86-D50C-5D73CD9C277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236296" y="1347614"/>
            <a:ext cx="324036" cy="324036"/>
          </a:xfrm>
          <a:prstGeom prst="rect">
            <a:avLst/>
          </a:prstGeom>
        </p:spPr>
      </p:pic>
      <p:pic>
        <p:nvPicPr>
          <p:cNvPr id="14" name="Grafik 13" descr="Ein Bild, das Teleskop enthält.&#10;&#10;Automatisch generierte Beschreibung">
            <a:extLst>
              <a:ext uri="{FF2B5EF4-FFF2-40B4-BE49-F238E27FC236}">
                <a16:creationId xmlns:a16="http://schemas.microsoft.com/office/drawing/2014/main" id="{8DC15802-ACB9-D05C-B45A-17F01111D1A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14542" y="1357589"/>
            <a:ext cx="368644" cy="368644"/>
          </a:xfrm>
          <a:prstGeom prst="rect">
            <a:avLst/>
          </a:prstGeom>
        </p:spPr>
      </p:pic>
      <p:pic>
        <p:nvPicPr>
          <p:cNvPr id="16" name="Grafik 15" descr="Ein Bild, das Logo, Symbol, Design, Schwarzweiß enthält.&#10;&#10;Automatisch generierte Beschreibung">
            <a:extLst>
              <a:ext uri="{FF2B5EF4-FFF2-40B4-BE49-F238E27FC236}">
                <a16:creationId xmlns:a16="http://schemas.microsoft.com/office/drawing/2014/main" id="{B3D2979E-F59C-D496-00B7-9D0106A4A27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44208" y="3719370"/>
            <a:ext cx="324036" cy="324036"/>
          </a:xfrm>
          <a:prstGeom prst="rect">
            <a:avLst/>
          </a:prstGeom>
        </p:spPr>
      </p:pic>
      <p:pic>
        <p:nvPicPr>
          <p:cNvPr id="17" name="Grafik 16" descr="Ein Bild, das Logo, Symbol, Design, Schwarzweiß enthält.&#10;&#10;Automatisch generierte Beschreibung">
            <a:extLst>
              <a:ext uri="{FF2B5EF4-FFF2-40B4-BE49-F238E27FC236}">
                <a16:creationId xmlns:a16="http://schemas.microsoft.com/office/drawing/2014/main" id="{16D4490C-6C83-EF37-2D17-C05A3374DB7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9150" y="1726233"/>
            <a:ext cx="324036" cy="324036"/>
          </a:xfrm>
          <a:prstGeom prst="rect">
            <a:avLst/>
          </a:prstGeom>
        </p:spPr>
      </p:pic>
      <p:pic>
        <p:nvPicPr>
          <p:cNvPr id="18" name="Grafik 17" descr="Ein Bild, das Logo, Symbol, Design, Schwarzweiß enthält.&#10;&#10;Automatisch generierte Beschreibung">
            <a:extLst>
              <a:ext uri="{FF2B5EF4-FFF2-40B4-BE49-F238E27FC236}">
                <a16:creationId xmlns:a16="http://schemas.microsoft.com/office/drawing/2014/main" id="{D539D8C5-CEEE-99EF-4513-D228ED763BE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236296" y="2110995"/>
            <a:ext cx="324036" cy="324036"/>
          </a:xfrm>
          <a:prstGeom prst="rect">
            <a:avLst/>
          </a:prstGeom>
        </p:spPr>
      </p:pic>
      <p:pic>
        <p:nvPicPr>
          <p:cNvPr id="19" name="Grafik 18" descr="Ein Bild, das Logo, Symbol, Design, Schwarzweiß enthält.&#10;&#10;Automatisch generierte Beschreibung">
            <a:extLst>
              <a:ext uri="{FF2B5EF4-FFF2-40B4-BE49-F238E27FC236}">
                <a16:creationId xmlns:a16="http://schemas.microsoft.com/office/drawing/2014/main" id="{54D5F956-3585-21DA-072E-D9BD670D5AD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9150" y="2500628"/>
            <a:ext cx="324036" cy="324036"/>
          </a:xfrm>
          <a:prstGeom prst="rect">
            <a:avLst/>
          </a:prstGeom>
        </p:spPr>
      </p:pic>
      <p:pic>
        <p:nvPicPr>
          <p:cNvPr id="20" name="Grafik 19" descr="Ein Bild, das Logo, Symbol, Design, Schwarzweiß enthält.&#10;&#10;Automatisch generierte Beschreibung">
            <a:extLst>
              <a:ext uri="{FF2B5EF4-FFF2-40B4-BE49-F238E27FC236}">
                <a16:creationId xmlns:a16="http://schemas.microsoft.com/office/drawing/2014/main" id="{3C8F43F4-6292-A104-0961-15AC3BB84D0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236296" y="2874376"/>
            <a:ext cx="324036" cy="324036"/>
          </a:xfrm>
          <a:prstGeom prst="rect">
            <a:avLst/>
          </a:prstGeom>
        </p:spPr>
      </p:pic>
      <p:pic>
        <p:nvPicPr>
          <p:cNvPr id="21" name="Grafik 20" descr="Ein Bild, das Logo, Symbol, Design, Schwarzweiß enthält.&#10;&#10;Automatisch generierte Beschreibung">
            <a:extLst>
              <a:ext uri="{FF2B5EF4-FFF2-40B4-BE49-F238E27FC236}">
                <a16:creationId xmlns:a16="http://schemas.microsoft.com/office/drawing/2014/main" id="{099AEAE2-05A9-6BB1-3AB0-31164F33B73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9150" y="3222642"/>
            <a:ext cx="324036" cy="324036"/>
          </a:xfrm>
          <a:prstGeom prst="rect">
            <a:avLst/>
          </a:prstGeom>
        </p:spPr>
      </p:pic>
      <p:pic>
        <p:nvPicPr>
          <p:cNvPr id="22" name="Grafik 21" descr="Ein Bild, das Teleskop enthält.&#10;&#10;Automatisch generierte Beschreibung">
            <a:extLst>
              <a:ext uri="{FF2B5EF4-FFF2-40B4-BE49-F238E27FC236}">
                <a16:creationId xmlns:a16="http://schemas.microsoft.com/office/drawing/2014/main" id="{7ABDDC94-4F5C-D12C-BC94-D493737ACC5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213992" y="1742351"/>
            <a:ext cx="368644" cy="368644"/>
          </a:xfrm>
          <a:prstGeom prst="rect">
            <a:avLst/>
          </a:prstGeom>
        </p:spPr>
      </p:pic>
      <p:pic>
        <p:nvPicPr>
          <p:cNvPr id="23" name="Grafik 22" descr="Ein Bild, das Teleskop enthält.&#10;&#10;Automatisch generierte Beschreibung">
            <a:extLst>
              <a:ext uri="{FF2B5EF4-FFF2-40B4-BE49-F238E27FC236}">
                <a16:creationId xmlns:a16="http://schemas.microsoft.com/office/drawing/2014/main" id="{74DF5987-CAD3-D64B-1FF5-F550382D50D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14542" y="2114708"/>
            <a:ext cx="368644" cy="368644"/>
          </a:xfrm>
          <a:prstGeom prst="rect">
            <a:avLst/>
          </a:prstGeom>
        </p:spPr>
      </p:pic>
      <p:pic>
        <p:nvPicPr>
          <p:cNvPr id="24" name="Grafik 23" descr="Ein Bild, das Teleskop enthält.&#10;&#10;Automatisch generierte Beschreibung">
            <a:extLst>
              <a:ext uri="{FF2B5EF4-FFF2-40B4-BE49-F238E27FC236}">
                <a16:creationId xmlns:a16="http://schemas.microsoft.com/office/drawing/2014/main" id="{969446B1-F3AA-64FC-E75F-7F33357292D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210870" y="2470381"/>
            <a:ext cx="368644" cy="368644"/>
          </a:xfrm>
          <a:prstGeom prst="rect">
            <a:avLst/>
          </a:prstGeom>
        </p:spPr>
      </p:pic>
      <p:pic>
        <p:nvPicPr>
          <p:cNvPr id="25" name="Grafik 24" descr="Ein Bild, das Teleskop enthält.&#10;&#10;Automatisch generierte Beschreibung">
            <a:extLst>
              <a:ext uri="{FF2B5EF4-FFF2-40B4-BE49-F238E27FC236}">
                <a16:creationId xmlns:a16="http://schemas.microsoft.com/office/drawing/2014/main" id="{AD7E63AB-5CB1-725A-950A-83AC167145D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36846" y="2853998"/>
            <a:ext cx="368644" cy="368644"/>
          </a:xfrm>
          <a:prstGeom prst="rect">
            <a:avLst/>
          </a:prstGeom>
        </p:spPr>
      </p:pic>
      <p:pic>
        <p:nvPicPr>
          <p:cNvPr id="26" name="Grafik 25" descr="Ein Bild, das Teleskop enthält.&#10;&#10;Automatisch generierte Beschreibung">
            <a:extLst>
              <a:ext uri="{FF2B5EF4-FFF2-40B4-BE49-F238E27FC236}">
                <a16:creationId xmlns:a16="http://schemas.microsoft.com/office/drawing/2014/main" id="{C153277C-446C-C83F-4217-586A2CFD825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210870" y="3212691"/>
            <a:ext cx="368644" cy="368644"/>
          </a:xfrm>
          <a:prstGeom prst="rect">
            <a:avLst/>
          </a:prstGeom>
        </p:spPr>
      </p:pic>
      <p:pic>
        <p:nvPicPr>
          <p:cNvPr id="27" name="Grafik 26" descr="Ein Bild, das Teleskop enthält.&#10;&#10;Automatisch generierte Beschreibung">
            <a:extLst>
              <a:ext uri="{FF2B5EF4-FFF2-40B4-BE49-F238E27FC236}">
                <a16:creationId xmlns:a16="http://schemas.microsoft.com/office/drawing/2014/main" id="{CC1C7EE2-E696-26CC-DA00-DE822921B87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421904" y="4152953"/>
            <a:ext cx="368644" cy="368644"/>
          </a:xfrm>
          <a:prstGeom prst="rect">
            <a:avLst/>
          </a:prstGeom>
        </p:spPr>
      </p:pic>
      <p:sp>
        <p:nvSpPr>
          <p:cNvPr id="28" name="Textfeld 27">
            <a:extLst>
              <a:ext uri="{FF2B5EF4-FFF2-40B4-BE49-F238E27FC236}">
                <a16:creationId xmlns:a16="http://schemas.microsoft.com/office/drawing/2014/main" id="{947FFE2C-A7BC-D0D1-30FB-6C73AF28EDE1}"/>
              </a:ext>
            </a:extLst>
          </p:cNvPr>
          <p:cNvSpPr txBox="1"/>
          <p:nvPr/>
        </p:nvSpPr>
        <p:spPr>
          <a:xfrm>
            <a:off x="6874802" y="3764008"/>
            <a:ext cx="1446890" cy="346143"/>
          </a:xfrm>
          <a:prstGeom prst="rect">
            <a:avLst/>
          </a:prstGeom>
        </p:spPr>
        <p:txBody>
          <a:bodyPr vert="horz" wrap="none" lIns="91440" tIns="45720" rIns="91440" bIns="45720" rtlCol="0" anchor="t">
            <a:normAutofit lnSpcReduction="10000"/>
          </a:bodyPr>
          <a:lstStyle/>
          <a:p>
            <a:pPr algn="l"/>
            <a:r>
              <a:rPr lang="de-DE" dirty="0"/>
              <a:t>Driver</a:t>
            </a:r>
          </a:p>
        </p:txBody>
      </p:sp>
      <p:sp>
        <p:nvSpPr>
          <p:cNvPr id="29" name="Textfeld 28">
            <a:extLst>
              <a:ext uri="{FF2B5EF4-FFF2-40B4-BE49-F238E27FC236}">
                <a16:creationId xmlns:a16="http://schemas.microsoft.com/office/drawing/2014/main" id="{77006A66-1E0A-EBE0-5D43-C98E15AEB56E}"/>
              </a:ext>
            </a:extLst>
          </p:cNvPr>
          <p:cNvSpPr txBox="1"/>
          <p:nvPr/>
        </p:nvSpPr>
        <p:spPr>
          <a:xfrm>
            <a:off x="6874802" y="4164203"/>
            <a:ext cx="1446890" cy="346143"/>
          </a:xfrm>
          <a:prstGeom prst="rect">
            <a:avLst/>
          </a:prstGeom>
        </p:spPr>
        <p:txBody>
          <a:bodyPr vert="horz" wrap="none" lIns="91440" tIns="45720" rIns="91440" bIns="45720" rtlCol="0" anchor="t">
            <a:normAutofit lnSpcReduction="10000"/>
          </a:bodyPr>
          <a:lstStyle/>
          <a:p>
            <a:pPr algn="l"/>
            <a:r>
              <a:rPr lang="de-DE" dirty="0"/>
              <a:t>Observer</a:t>
            </a:r>
          </a:p>
        </p:txBody>
      </p:sp>
      <p:sp>
        <p:nvSpPr>
          <p:cNvPr id="4" name="Foliennummernplatzhalter 3">
            <a:extLst>
              <a:ext uri="{FF2B5EF4-FFF2-40B4-BE49-F238E27FC236}">
                <a16:creationId xmlns:a16="http://schemas.microsoft.com/office/drawing/2014/main" id="{42F609CB-6D78-5BB1-D031-E2F541512DB0}"/>
              </a:ext>
            </a:extLst>
          </p:cNvPr>
          <p:cNvSpPr>
            <a:spLocks noGrp="1"/>
          </p:cNvSpPr>
          <p:nvPr>
            <p:ph type="sldNum" sz="quarter" idx="13"/>
          </p:nvPr>
        </p:nvSpPr>
        <p:spPr/>
        <p:txBody>
          <a:bodyPr/>
          <a:lstStyle/>
          <a:p>
            <a:fld id="{39505E11-EB17-428F-A226-CE7396E36BB2}" type="slidenum">
              <a:rPr lang="de-DE" smtClean="0"/>
              <a:pPr/>
              <a:t>12</a:t>
            </a:fld>
            <a:endParaRPr lang="de-DE" dirty="0"/>
          </a:p>
        </p:txBody>
      </p:sp>
    </p:spTree>
    <p:extLst>
      <p:ext uri="{BB962C8B-B14F-4D97-AF65-F5344CB8AC3E}">
        <p14:creationId xmlns:p14="http://schemas.microsoft.com/office/powerpoint/2010/main" val="3508543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519D1-8101-A43D-2808-B68597BACEA4}"/>
            </a:ext>
          </a:extLst>
        </p:cNvPr>
        <p:cNvGrpSpPr/>
        <p:nvPr/>
      </p:nvGrpSpPr>
      <p:grpSpPr>
        <a:xfrm>
          <a:off x="0" y="0"/>
          <a:ext cx="0" cy="0"/>
          <a:chOff x="0" y="0"/>
          <a:chExt cx="0" cy="0"/>
        </a:xfrm>
      </p:grpSpPr>
      <p:sp>
        <p:nvSpPr>
          <p:cNvPr id="16" name="Title 6">
            <a:extLst>
              <a:ext uri="{FF2B5EF4-FFF2-40B4-BE49-F238E27FC236}">
                <a16:creationId xmlns:a16="http://schemas.microsoft.com/office/drawing/2014/main" id="{0A8F538D-30E5-AE53-6215-6FDE4DE94AFE}"/>
              </a:ext>
            </a:extLst>
          </p:cNvPr>
          <p:cNvSpPr>
            <a:spLocks noGrp="1"/>
          </p:cNvSpPr>
          <p:nvPr>
            <p:ph type="title"/>
          </p:nvPr>
        </p:nvSpPr>
        <p:spPr/>
        <p:txBody>
          <a:bodyPr>
            <a:normAutofit fontScale="90000"/>
          </a:bodyPr>
          <a:lstStyle/>
          <a:p>
            <a:pPr algn="ctr"/>
            <a:r>
              <a:rPr lang="de-DE" dirty="0" err="1"/>
              <a:t>Self</a:t>
            </a:r>
            <a:r>
              <a:rPr lang="de-DE" dirty="0"/>
              <a:t> Study 2 – TDD Pair </a:t>
            </a:r>
            <a:r>
              <a:rPr lang="de-DE" dirty="0" err="1"/>
              <a:t>Programming</a:t>
            </a:r>
            <a:r>
              <a:rPr lang="de-DE" dirty="0"/>
              <a:t> Coding Kata “</a:t>
            </a:r>
            <a:r>
              <a:rPr lang="de-DE" dirty="0" err="1"/>
              <a:t>Electrons</a:t>
            </a:r>
            <a:r>
              <a:rPr lang="de-DE" dirty="0"/>
              <a:t> </a:t>
            </a:r>
            <a:r>
              <a:rPr lang="de-DE" dirty="0" err="1"/>
              <a:t>around</a:t>
            </a:r>
            <a:r>
              <a:rPr lang="de-DE" dirty="0"/>
              <a:t> </a:t>
            </a:r>
            <a:r>
              <a:rPr lang="de-DE" dirty="0" err="1"/>
              <a:t>the</a:t>
            </a:r>
            <a:r>
              <a:rPr lang="de-DE" dirty="0"/>
              <a:t> </a:t>
            </a:r>
            <a:r>
              <a:rPr lang="de-DE" dirty="0" err="1"/>
              <a:t>cores</a:t>
            </a:r>
            <a:r>
              <a:rPr lang="de-DE" dirty="0"/>
              <a:t>“</a:t>
            </a:r>
          </a:p>
        </p:txBody>
      </p:sp>
      <p:sp>
        <p:nvSpPr>
          <p:cNvPr id="2" name="Rechteck 1">
            <a:extLst>
              <a:ext uri="{FF2B5EF4-FFF2-40B4-BE49-F238E27FC236}">
                <a16:creationId xmlns:a16="http://schemas.microsoft.com/office/drawing/2014/main" id="{3E879697-8EFB-96F1-E962-4EA59A12DFB0}"/>
              </a:ext>
            </a:extLst>
          </p:cNvPr>
          <p:cNvSpPr/>
          <p:nvPr/>
        </p:nvSpPr>
        <p:spPr>
          <a:xfrm>
            <a:off x="107504" y="922002"/>
            <a:ext cx="8784488" cy="3816429"/>
          </a:xfrm>
          <a:prstGeom prst="rect">
            <a:avLst/>
          </a:prstGeom>
        </p:spPr>
        <p:txBody>
          <a:bodyPr wrap="square">
            <a:spAutoFit/>
          </a:bodyPr>
          <a:lstStyle/>
          <a:p>
            <a:r>
              <a:rPr lang="de-DE" sz="1100" dirty="0"/>
              <a:t>## </a:t>
            </a:r>
            <a:r>
              <a:rPr lang="de-DE" sz="1100" dirty="0" err="1"/>
              <a:t>Electrons</a:t>
            </a:r>
            <a:r>
              <a:rPr lang="de-DE" sz="1100" dirty="0"/>
              <a:t> </a:t>
            </a:r>
            <a:r>
              <a:rPr lang="de-DE" sz="1100" dirty="0" err="1"/>
              <a:t>around</a:t>
            </a:r>
            <a:r>
              <a:rPr lang="de-DE" sz="1100" dirty="0"/>
              <a:t> </a:t>
            </a:r>
            <a:r>
              <a:rPr lang="de-DE" sz="1100" dirty="0" err="1"/>
              <a:t>the</a:t>
            </a:r>
            <a:r>
              <a:rPr lang="de-DE" sz="1100" dirty="0"/>
              <a:t> </a:t>
            </a:r>
            <a:r>
              <a:rPr lang="de-DE" sz="1100" dirty="0" err="1"/>
              <a:t>cores</a:t>
            </a:r>
            <a:endParaRPr lang="de-DE" sz="1100" dirty="0"/>
          </a:p>
          <a:p>
            <a:endParaRPr lang="de-DE" sz="1100" dirty="0"/>
          </a:p>
          <a:p>
            <a:r>
              <a:rPr lang="de-DE" sz="1100" dirty="0" err="1"/>
              <a:t>Have</a:t>
            </a:r>
            <a:r>
              <a:rPr lang="de-DE" sz="1100" dirty="0"/>
              <a:t> </a:t>
            </a:r>
            <a:r>
              <a:rPr lang="de-DE" sz="1100" dirty="0" err="1"/>
              <a:t>you</a:t>
            </a:r>
            <a:r>
              <a:rPr lang="de-DE" sz="1100" dirty="0"/>
              <a:t> </a:t>
            </a:r>
            <a:r>
              <a:rPr lang="de-DE" sz="1100" dirty="0" err="1"/>
              <a:t>heard</a:t>
            </a:r>
            <a:r>
              <a:rPr lang="de-DE" sz="1100" dirty="0"/>
              <a:t> </a:t>
            </a:r>
            <a:r>
              <a:rPr lang="de-DE" sz="1100" dirty="0" err="1"/>
              <a:t>of</a:t>
            </a:r>
            <a:r>
              <a:rPr lang="de-DE" sz="1100" dirty="0"/>
              <a:t> </a:t>
            </a:r>
            <a:r>
              <a:rPr lang="de-DE" sz="1100" dirty="0" err="1"/>
              <a:t>the</a:t>
            </a:r>
            <a:r>
              <a:rPr lang="de-DE" sz="1100" dirty="0"/>
              <a:t> game "</a:t>
            </a:r>
            <a:r>
              <a:rPr lang="de-DE" sz="1100" dirty="0" err="1"/>
              <a:t>electrons</a:t>
            </a:r>
            <a:r>
              <a:rPr lang="de-DE" sz="1100" dirty="0"/>
              <a:t> </a:t>
            </a:r>
            <a:r>
              <a:rPr lang="de-DE" sz="1100" dirty="0" err="1"/>
              <a:t>around</a:t>
            </a:r>
            <a:r>
              <a:rPr lang="de-DE" sz="1100" dirty="0"/>
              <a:t> </a:t>
            </a:r>
            <a:r>
              <a:rPr lang="de-DE" sz="1100" dirty="0" err="1"/>
              <a:t>the</a:t>
            </a:r>
            <a:r>
              <a:rPr lang="de-DE" sz="1100" dirty="0"/>
              <a:t> </a:t>
            </a:r>
            <a:r>
              <a:rPr lang="de-DE" sz="1100" dirty="0" err="1"/>
              <a:t>cores</a:t>
            </a:r>
            <a:r>
              <a:rPr lang="de-DE" sz="1100" dirty="0"/>
              <a:t>"? </a:t>
            </a:r>
            <a:r>
              <a:rPr lang="de-DE" sz="1100" dirty="0" err="1"/>
              <a:t>I'm</a:t>
            </a:r>
            <a:r>
              <a:rPr lang="de-DE" sz="1100" dirty="0"/>
              <a:t> not </a:t>
            </a:r>
            <a:r>
              <a:rPr lang="de-DE" sz="1100" dirty="0" err="1"/>
              <a:t>allowed</a:t>
            </a:r>
            <a:r>
              <a:rPr lang="de-DE" sz="1100" dirty="0"/>
              <a:t> </a:t>
            </a:r>
            <a:r>
              <a:rPr lang="de-DE" sz="1100" dirty="0" err="1"/>
              <a:t>to</a:t>
            </a:r>
            <a:r>
              <a:rPr lang="de-DE" sz="1100" dirty="0"/>
              <a:t> </a:t>
            </a:r>
            <a:r>
              <a:rPr lang="de-DE" sz="1100" dirty="0" err="1"/>
              <a:t>give</a:t>
            </a:r>
            <a:r>
              <a:rPr lang="de-DE" sz="1100" dirty="0"/>
              <a:t> </a:t>
            </a:r>
            <a:r>
              <a:rPr lang="de-DE" sz="1100" dirty="0" err="1"/>
              <a:t>you</a:t>
            </a:r>
            <a:r>
              <a:rPr lang="de-DE" sz="1100" dirty="0"/>
              <a:t> </a:t>
            </a:r>
          </a:p>
          <a:p>
            <a:r>
              <a:rPr lang="de-DE" sz="1100" dirty="0" err="1"/>
              <a:t>the</a:t>
            </a:r>
            <a:r>
              <a:rPr lang="de-DE" sz="1100" dirty="0"/>
              <a:t> </a:t>
            </a:r>
            <a:r>
              <a:rPr lang="de-DE" sz="1100" dirty="0" err="1"/>
              <a:t>complete</a:t>
            </a:r>
            <a:r>
              <a:rPr lang="de-DE" sz="1100" dirty="0"/>
              <a:t> </a:t>
            </a:r>
            <a:r>
              <a:rPr lang="de-DE" sz="1100" dirty="0" err="1"/>
              <a:t>rules</a:t>
            </a:r>
            <a:r>
              <a:rPr lang="de-DE" sz="1100" dirty="0"/>
              <a:t> </a:t>
            </a:r>
            <a:r>
              <a:rPr lang="de-DE" sz="1100" dirty="0" err="1"/>
              <a:t>of</a:t>
            </a:r>
            <a:r>
              <a:rPr lang="de-DE" sz="1100" dirty="0"/>
              <a:t> </a:t>
            </a:r>
            <a:r>
              <a:rPr lang="de-DE" sz="1100" dirty="0" err="1"/>
              <a:t>the</a:t>
            </a:r>
            <a:r>
              <a:rPr lang="de-DE" sz="1100" dirty="0"/>
              <a:t> game, just so </a:t>
            </a:r>
            <a:r>
              <a:rPr lang="de-DE" sz="1100" dirty="0" err="1"/>
              <a:t>much</a:t>
            </a:r>
            <a:r>
              <a:rPr lang="de-DE" sz="1100" dirty="0"/>
              <a:t>:</a:t>
            </a:r>
          </a:p>
          <a:p>
            <a:endParaRPr lang="de-DE" sz="1100" dirty="0"/>
          </a:p>
          <a:p>
            <a:r>
              <a:rPr lang="de-DE" sz="1100" dirty="0"/>
              <a:t>The game </a:t>
            </a:r>
            <a:r>
              <a:rPr lang="de-DE" sz="1100" dirty="0" err="1"/>
              <a:t>is</a:t>
            </a:r>
            <a:r>
              <a:rPr lang="de-DE" sz="1100" dirty="0"/>
              <a:t> </a:t>
            </a:r>
            <a:r>
              <a:rPr lang="de-DE" sz="1100" dirty="0" err="1"/>
              <a:t>played</a:t>
            </a:r>
            <a:r>
              <a:rPr lang="de-DE" sz="1100" dirty="0"/>
              <a:t> </a:t>
            </a:r>
            <a:r>
              <a:rPr lang="de-DE" sz="1100" dirty="0" err="1"/>
              <a:t>with</a:t>
            </a:r>
            <a:r>
              <a:rPr lang="de-DE" sz="1100" dirty="0"/>
              <a:t> 4 </a:t>
            </a:r>
            <a:r>
              <a:rPr lang="de-DE" sz="1100" dirty="0" err="1"/>
              <a:t>to</a:t>
            </a:r>
            <a:r>
              <a:rPr lang="de-DE" sz="1100" dirty="0"/>
              <a:t> 6 </a:t>
            </a:r>
            <a:r>
              <a:rPr lang="de-DE" sz="1100" dirty="0" err="1"/>
              <a:t>dice</a:t>
            </a:r>
            <a:r>
              <a:rPr lang="de-DE" sz="1100" dirty="0"/>
              <a:t>, so </a:t>
            </a:r>
            <a:r>
              <a:rPr lang="de-DE" sz="1100" dirty="0" err="1"/>
              <a:t>you</a:t>
            </a:r>
            <a:r>
              <a:rPr lang="de-DE" sz="1100" dirty="0"/>
              <a:t> </a:t>
            </a:r>
            <a:r>
              <a:rPr lang="de-DE" sz="1100" dirty="0" err="1"/>
              <a:t>get</a:t>
            </a:r>
            <a:r>
              <a:rPr lang="de-DE" sz="1100" dirty="0"/>
              <a:t> an </a:t>
            </a:r>
            <a:r>
              <a:rPr lang="de-DE" sz="1100" dirty="0" err="1"/>
              <a:t>array</a:t>
            </a:r>
            <a:r>
              <a:rPr lang="de-DE" sz="1100" dirty="0"/>
              <a:t> </a:t>
            </a:r>
            <a:r>
              <a:rPr lang="de-DE" sz="1100" dirty="0" err="1"/>
              <a:t>of</a:t>
            </a:r>
            <a:r>
              <a:rPr lang="de-DE" sz="1100" dirty="0"/>
              <a:t> 4 </a:t>
            </a:r>
            <a:r>
              <a:rPr lang="de-DE" sz="1100" dirty="0" err="1"/>
              <a:t>to</a:t>
            </a:r>
            <a:r>
              <a:rPr lang="de-DE" sz="1100" dirty="0"/>
              <a:t> 6 </a:t>
            </a:r>
            <a:r>
              <a:rPr lang="de-DE" sz="1100" dirty="0" err="1"/>
              <a:t>numbers</a:t>
            </a:r>
            <a:r>
              <a:rPr lang="de-DE" sz="1100" dirty="0"/>
              <a:t>, </a:t>
            </a:r>
            <a:r>
              <a:rPr lang="de-DE" sz="1100" dirty="0" err="1"/>
              <a:t>each</a:t>
            </a:r>
            <a:r>
              <a:rPr lang="de-DE" sz="1100" dirty="0"/>
              <a:t> 1-6</a:t>
            </a:r>
          </a:p>
          <a:p>
            <a:r>
              <a:rPr lang="de-DE" sz="1100" dirty="0"/>
              <a:t>The </a:t>
            </a:r>
            <a:r>
              <a:rPr lang="de-DE" sz="1100" dirty="0" err="1"/>
              <a:t>name</a:t>
            </a:r>
            <a:r>
              <a:rPr lang="de-DE" sz="1100" dirty="0"/>
              <a:t> </a:t>
            </a:r>
            <a:r>
              <a:rPr lang="de-DE" sz="1100" dirty="0" err="1"/>
              <a:t>of</a:t>
            </a:r>
            <a:r>
              <a:rPr lang="de-DE" sz="1100" dirty="0"/>
              <a:t> </a:t>
            </a:r>
            <a:r>
              <a:rPr lang="de-DE" sz="1100" dirty="0" err="1"/>
              <a:t>the</a:t>
            </a:r>
            <a:r>
              <a:rPr lang="de-DE" sz="1100" dirty="0"/>
              <a:t> game </a:t>
            </a:r>
            <a:r>
              <a:rPr lang="de-DE" sz="1100" dirty="0" err="1"/>
              <a:t>is</a:t>
            </a:r>
            <a:r>
              <a:rPr lang="de-DE" sz="1100" dirty="0"/>
              <a:t> </a:t>
            </a:r>
            <a:r>
              <a:rPr lang="de-DE" sz="1100" dirty="0" err="1"/>
              <a:t>important</a:t>
            </a:r>
            <a:endParaRPr lang="de-DE" sz="1100" dirty="0"/>
          </a:p>
          <a:p>
            <a:r>
              <a:rPr lang="de-DE" sz="1100" dirty="0" err="1"/>
              <a:t>You</a:t>
            </a:r>
            <a:r>
              <a:rPr lang="de-DE" sz="1100" dirty="0"/>
              <a:t> </a:t>
            </a:r>
            <a:r>
              <a:rPr lang="de-DE" sz="1100" dirty="0" err="1"/>
              <a:t>have</a:t>
            </a:r>
            <a:r>
              <a:rPr lang="de-DE" sz="1100" dirty="0"/>
              <a:t> </a:t>
            </a:r>
            <a:r>
              <a:rPr lang="de-DE" sz="1100" dirty="0" err="1"/>
              <a:t>to</a:t>
            </a:r>
            <a:r>
              <a:rPr lang="de-DE" sz="1100" dirty="0"/>
              <a:t> </a:t>
            </a:r>
            <a:r>
              <a:rPr lang="de-DE" sz="1100" dirty="0" err="1"/>
              <a:t>return</a:t>
            </a:r>
            <a:r>
              <a:rPr lang="de-DE" sz="1100" dirty="0"/>
              <a:t> </a:t>
            </a:r>
            <a:r>
              <a:rPr lang="de-DE" sz="1100" dirty="0" err="1"/>
              <a:t>the</a:t>
            </a:r>
            <a:r>
              <a:rPr lang="de-DE" sz="1100" dirty="0"/>
              <a:t> </a:t>
            </a:r>
            <a:r>
              <a:rPr lang="de-DE" sz="1100" dirty="0" err="1"/>
              <a:t>correct</a:t>
            </a:r>
            <a:r>
              <a:rPr lang="de-DE" sz="1100" dirty="0"/>
              <a:t> </a:t>
            </a:r>
            <a:r>
              <a:rPr lang="de-DE" sz="1100" dirty="0" err="1"/>
              <a:t>number</a:t>
            </a:r>
            <a:r>
              <a:rPr lang="de-DE" sz="1100" dirty="0"/>
              <a:t> </a:t>
            </a:r>
            <a:r>
              <a:rPr lang="de-DE" sz="1100" dirty="0" err="1"/>
              <a:t>five</a:t>
            </a:r>
            <a:r>
              <a:rPr lang="de-DE" sz="1100" dirty="0"/>
              <a:t> </a:t>
            </a:r>
            <a:r>
              <a:rPr lang="de-DE" sz="1100" dirty="0" err="1"/>
              <a:t>times</a:t>
            </a:r>
            <a:r>
              <a:rPr lang="de-DE" sz="1100" dirty="0"/>
              <a:t> in a </a:t>
            </a:r>
            <a:r>
              <a:rPr lang="de-DE" sz="1100" dirty="0" err="1"/>
              <a:t>row</a:t>
            </a:r>
            <a:r>
              <a:rPr lang="de-DE" sz="1100" dirty="0"/>
              <a:t> and </a:t>
            </a:r>
            <a:r>
              <a:rPr lang="de-DE" sz="1100" dirty="0" err="1"/>
              <a:t>your</a:t>
            </a:r>
            <a:r>
              <a:rPr lang="de-DE" sz="1100" dirty="0"/>
              <a:t> </a:t>
            </a:r>
            <a:r>
              <a:rPr lang="de-DE" sz="1100" dirty="0" err="1"/>
              <a:t>solution</a:t>
            </a:r>
            <a:r>
              <a:rPr lang="de-DE" sz="1100" dirty="0"/>
              <a:t> </a:t>
            </a:r>
            <a:r>
              <a:rPr lang="de-DE" sz="1100" dirty="0" err="1"/>
              <a:t>is</a:t>
            </a:r>
            <a:r>
              <a:rPr lang="de-DE" sz="1100" dirty="0"/>
              <a:t> </a:t>
            </a:r>
          </a:p>
          <a:p>
            <a:r>
              <a:rPr lang="de-DE" sz="1100" dirty="0" err="1"/>
              <a:t>considered</a:t>
            </a:r>
            <a:r>
              <a:rPr lang="de-DE" sz="1100" dirty="0"/>
              <a:t> </a:t>
            </a:r>
            <a:r>
              <a:rPr lang="de-DE" sz="1100" dirty="0" err="1"/>
              <a:t>to</a:t>
            </a:r>
            <a:r>
              <a:rPr lang="de-DE" sz="1100" dirty="0"/>
              <a:t> </a:t>
            </a:r>
            <a:r>
              <a:rPr lang="de-DE" sz="1100" dirty="0" err="1"/>
              <a:t>be</a:t>
            </a:r>
            <a:r>
              <a:rPr lang="de-DE" sz="1100" dirty="0"/>
              <a:t> </a:t>
            </a:r>
            <a:r>
              <a:rPr lang="de-DE" sz="1100" dirty="0" err="1"/>
              <a:t>correct</a:t>
            </a:r>
            <a:endParaRPr lang="de-DE" sz="1100" dirty="0"/>
          </a:p>
          <a:p>
            <a:endParaRPr lang="de-DE" sz="1100" dirty="0"/>
          </a:p>
          <a:p>
            <a:r>
              <a:rPr lang="de-DE" sz="1100" dirty="0" err="1"/>
              <a:t>If</a:t>
            </a:r>
            <a:r>
              <a:rPr lang="de-DE" sz="1100" dirty="0"/>
              <a:t> </a:t>
            </a:r>
            <a:r>
              <a:rPr lang="de-DE" sz="1100" dirty="0" err="1"/>
              <a:t>you</a:t>
            </a:r>
            <a:r>
              <a:rPr lang="de-DE" sz="1100" dirty="0"/>
              <a:t> just </a:t>
            </a:r>
            <a:r>
              <a:rPr lang="de-DE" sz="1100" dirty="0" err="1"/>
              <a:t>call</a:t>
            </a:r>
            <a:r>
              <a:rPr lang="de-DE" sz="1100" dirty="0"/>
              <a:t> "</a:t>
            </a:r>
            <a:r>
              <a:rPr lang="de-DE" sz="1100" dirty="0" err="1"/>
              <a:t>submit</a:t>
            </a:r>
            <a:r>
              <a:rPr lang="de-DE" sz="1100" dirty="0"/>
              <a:t>", </a:t>
            </a:r>
            <a:r>
              <a:rPr lang="de-DE" sz="1100" dirty="0" err="1"/>
              <a:t>you'll</a:t>
            </a:r>
            <a:r>
              <a:rPr lang="de-DE" sz="1100" dirty="0"/>
              <a:t> </a:t>
            </a:r>
            <a:r>
              <a:rPr lang="de-DE" sz="1100" dirty="0" err="1"/>
              <a:t>get</a:t>
            </a:r>
            <a:r>
              <a:rPr lang="de-DE" sz="1100" dirty="0"/>
              <a:t> an </a:t>
            </a:r>
            <a:r>
              <a:rPr lang="de-DE" sz="1100" dirty="0" err="1"/>
              <a:t>array</a:t>
            </a:r>
            <a:r>
              <a:rPr lang="de-DE" sz="1100" dirty="0"/>
              <a:t> and </a:t>
            </a:r>
            <a:r>
              <a:rPr lang="de-DE" sz="1100" dirty="0" err="1"/>
              <a:t>the</a:t>
            </a:r>
            <a:r>
              <a:rPr lang="de-DE" sz="1100" dirty="0"/>
              <a:t> </a:t>
            </a:r>
            <a:r>
              <a:rPr lang="de-DE" sz="1100" dirty="0" err="1"/>
              <a:t>expected</a:t>
            </a:r>
            <a:r>
              <a:rPr lang="de-DE" sz="1100" dirty="0"/>
              <a:t> </a:t>
            </a:r>
            <a:r>
              <a:rPr lang="de-DE" sz="1100" dirty="0" err="1"/>
              <a:t>value</a:t>
            </a:r>
            <a:r>
              <a:rPr lang="de-DE" sz="1100" dirty="0"/>
              <a:t>!</a:t>
            </a:r>
          </a:p>
          <a:p>
            <a:endParaRPr lang="de-DE" sz="1100" dirty="0"/>
          </a:p>
          <a:p>
            <a:r>
              <a:rPr lang="de-DE" sz="1100" dirty="0"/>
              <a:t>Here </a:t>
            </a:r>
            <a:r>
              <a:rPr lang="de-DE" sz="1100" dirty="0" err="1"/>
              <a:t>are</a:t>
            </a:r>
            <a:r>
              <a:rPr lang="de-DE" sz="1100" dirty="0"/>
              <a:t> </a:t>
            </a:r>
            <a:r>
              <a:rPr lang="de-DE" sz="1100" dirty="0" err="1"/>
              <a:t>some</a:t>
            </a:r>
            <a:r>
              <a:rPr lang="de-DE" sz="1100" dirty="0"/>
              <a:t> </a:t>
            </a:r>
            <a:r>
              <a:rPr lang="de-DE" sz="1100" dirty="0" err="1"/>
              <a:t>input</a:t>
            </a:r>
            <a:r>
              <a:rPr lang="de-DE" sz="1100" dirty="0"/>
              <a:t>/</a:t>
            </a:r>
            <a:r>
              <a:rPr lang="de-DE" sz="1100" dirty="0" err="1"/>
              <a:t>output</a:t>
            </a:r>
            <a:r>
              <a:rPr lang="de-DE" sz="1100" dirty="0"/>
              <a:t> </a:t>
            </a:r>
            <a:r>
              <a:rPr lang="de-DE" sz="1100" dirty="0" err="1"/>
              <a:t>pairs</a:t>
            </a:r>
            <a:r>
              <a:rPr lang="de-DE" sz="1100" dirty="0"/>
              <a:t> </a:t>
            </a:r>
            <a:r>
              <a:rPr lang="de-DE" sz="1100" dirty="0" err="1"/>
              <a:t>for</a:t>
            </a:r>
            <a:r>
              <a:rPr lang="de-DE" sz="1100" dirty="0"/>
              <a:t> </a:t>
            </a:r>
            <a:r>
              <a:rPr lang="de-DE" sz="1100" dirty="0" err="1"/>
              <a:t>you</a:t>
            </a:r>
            <a:r>
              <a:rPr lang="de-DE" sz="1100" dirty="0"/>
              <a:t> </a:t>
            </a:r>
            <a:r>
              <a:rPr lang="de-DE" sz="1100" dirty="0" err="1"/>
              <a:t>to</a:t>
            </a:r>
            <a:r>
              <a:rPr lang="de-DE" sz="1100" dirty="0"/>
              <a:t> </a:t>
            </a:r>
            <a:r>
              <a:rPr lang="de-DE" sz="1100" dirty="0" err="1"/>
              <a:t>wrap</a:t>
            </a:r>
            <a:r>
              <a:rPr lang="de-DE" sz="1100" dirty="0"/>
              <a:t> </a:t>
            </a:r>
            <a:r>
              <a:rPr lang="de-DE" sz="1100" dirty="0" err="1"/>
              <a:t>your</a:t>
            </a:r>
            <a:r>
              <a:rPr lang="de-DE" sz="1100" dirty="0"/>
              <a:t> </a:t>
            </a:r>
            <a:r>
              <a:rPr lang="de-DE" sz="1100" dirty="0" err="1"/>
              <a:t>mind</a:t>
            </a:r>
            <a:r>
              <a:rPr lang="de-DE" sz="1100" dirty="0"/>
              <a:t> </a:t>
            </a:r>
            <a:r>
              <a:rPr lang="de-DE" sz="1100" dirty="0" err="1"/>
              <a:t>around</a:t>
            </a:r>
            <a:r>
              <a:rPr lang="de-DE" sz="1100" dirty="0"/>
              <a:t>:</a:t>
            </a:r>
          </a:p>
          <a:p>
            <a:endParaRPr lang="de-DE" sz="1100" dirty="0"/>
          </a:p>
          <a:p>
            <a:r>
              <a:rPr lang="de-DE" sz="1100" dirty="0"/>
              <a:t>[ 1, 2, 3, 4, 5 ] -&gt; 6</a:t>
            </a:r>
          </a:p>
          <a:p>
            <a:r>
              <a:rPr lang="de-DE" sz="1100" dirty="0"/>
              <a:t>[ 2, 2, 3, 3 ] -&gt; 4</a:t>
            </a:r>
          </a:p>
          <a:p>
            <a:r>
              <a:rPr lang="de-DE" sz="1100" dirty="0"/>
              <a:t>[ 6, 6, 4, 4, 1, 3 ] -&gt; 2</a:t>
            </a:r>
          </a:p>
          <a:p>
            <a:r>
              <a:rPr lang="de-DE" sz="1100" dirty="0"/>
              <a:t>[ 3, 5, 3, 5, 4, 2 ] -&gt; 12</a:t>
            </a:r>
          </a:p>
          <a:p>
            <a:endParaRPr lang="de-DE" sz="1100" dirty="0"/>
          </a:p>
          <a:p>
            <a:r>
              <a:rPr lang="de-DE" sz="1100" dirty="0" err="1"/>
              <a:t>Build</a:t>
            </a:r>
            <a:r>
              <a:rPr lang="de-DE" sz="1100" dirty="0"/>
              <a:t> a pair </a:t>
            </a:r>
            <a:r>
              <a:rPr lang="de-DE" sz="1100" dirty="0" err="1"/>
              <a:t>group</a:t>
            </a:r>
            <a:r>
              <a:rPr lang="de-DE" sz="1100" dirty="0"/>
              <a:t> </a:t>
            </a:r>
            <a:r>
              <a:rPr lang="de-DE" sz="1100" dirty="0" err="1"/>
              <a:t>with</a:t>
            </a:r>
            <a:r>
              <a:rPr lang="de-DE" sz="1100" dirty="0"/>
              <a:t> </a:t>
            </a:r>
            <a:r>
              <a:rPr lang="de-DE" sz="1100" dirty="0" err="1"/>
              <a:t>one</a:t>
            </a:r>
            <a:r>
              <a:rPr lang="de-DE" sz="1100" dirty="0"/>
              <a:t> </a:t>
            </a:r>
            <a:r>
              <a:rPr lang="de-DE" sz="1100" dirty="0" err="1"/>
              <a:t>of</a:t>
            </a:r>
            <a:r>
              <a:rPr lang="de-DE" sz="1100" dirty="0"/>
              <a:t> </a:t>
            </a:r>
            <a:r>
              <a:rPr lang="de-DE" sz="1100" dirty="0" err="1"/>
              <a:t>your</a:t>
            </a:r>
            <a:r>
              <a:rPr lang="de-DE" sz="1100" dirty="0"/>
              <a:t> </a:t>
            </a:r>
            <a:r>
              <a:rPr lang="de-DE" sz="1100" dirty="0" err="1"/>
              <a:t>colleagues</a:t>
            </a:r>
            <a:r>
              <a:rPr lang="de-DE" sz="1100" dirty="0"/>
              <a:t> and </a:t>
            </a:r>
            <a:r>
              <a:rPr lang="de-DE" sz="1100" dirty="0" err="1"/>
              <a:t>use</a:t>
            </a:r>
            <a:r>
              <a:rPr lang="de-DE" sz="1100" dirty="0"/>
              <a:t> Pair </a:t>
            </a:r>
            <a:r>
              <a:rPr lang="de-DE" sz="1100" dirty="0" err="1"/>
              <a:t>Programming</a:t>
            </a:r>
            <a:r>
              <a:rPr lang="de-DE" sz="1100" dirty="0"/>
              <a:t> TDD </a:t>
            </a:r>
            <a:r>
              <a:rPr lang="de-DE" sz="1100" dirty="0" err="1"/>
              <a:t>to</a:t>
            </a:r>
            <a:r>
              <a:rPr lang="de-DE" sz="1100" dirty="0"/>
              <a:t> </a:t>
            </a:r>
          </a:p>
          <a:p>
            <a:r>
              <a:rPr lang="de-DE" sz="1100" dirty="0" err="1"/>
              <a:t>develop</a:t>
            </a:r>
            <a:r>
              <a:rPr lang="de-DE" sz="1100" dirty="0"/>
              <a:t> </a:t>
            </a:r>
            <a:r>
              <a:rPr lang="de-DE" sz="1100" dirty="0" err="1"/>
              <a:t>the</a:t>
            </a:r>
            <a:r>
              <a:rPr lang="de-DE" sz="1100" dirty="0"/>
              <a:t> </a:t>
            </a:r>
            <a:r>
              <a:rPr lang="de-DE" sz="1100" dirty="0" err="1"/>
              <a:t>solution</a:t>
            </a:r>
            <a:r>
              <a:rPr lang="de-DE" sz="1100" dirty="0"/>
              <a:t>.</a:t>
            </a:r>
          </a:p>
          <a:p>
            <a:endParaRPr lang="de-DE" sz="1100" dirty="0"/>
          </a:p>
        </p:txBody>
      </p:sp>
      <p:sp>
        <p:nvSpPr>
          <p:cNvPr id="10" name="Fußzeilenplatzhalter 9">
            <a:extLst>
              <a:ext uri="{FF2B5EF4-FFF2-40B4-BE49-F238E27FC236}">
                <a16:creationId xmlns:a16="http://schemas.microsoft.com/office/drawing/2014/main" id="{796640A1-5A16-51C7-CE9D-E84CB4859139}"/>
              </a:ext>
            </a:extLst>
          </p:cNvPr>
          <p:cNvSpPr>
            <a:spLocks noGrp="1"/>
          </p:cNvSpPr>
          <p:nvPr>
            <p:ph type="ftr" sz="quarter" idx="12"/>
          </p:nvPr>
        </p:nvSpPr>
        <p:spPr/>
        <p:txBody>
          <a:bodyPr/>
          <a:lstStyle/>
          <a:p>
            <a:r>
              <a:rPr lang="de-DE"/>
              <a:t>Test Driven Development</a:t>
            </a:r>
            <a:endParaRPr lang="de-DE" dirty="0"/>
          </a:p>
        </p:txBody>
      </p:sp>
      <p:sp>
        <p:nvSpPr>
          <p:cNvPr id="3" name="Abgerundetes Rechteck 2">
            <a:extLst>
              <a:ext uri="{FF2B5EF4-FFF2-40B4-BE49-F238E27FC236}">
                <a16:creationId xmlns:a16="http://schemas.microsoft.com/office/drawing/2014/main" id="{C4D41E1E-8E22-49D8-47B9-D586E40E1398}"/>
              </a:ext>
            </a:extLst>
          </p:cNvPr>
          <p:cNvSpPr/>
          <p:nvPr/>
        </p:nvSpPr>
        <p:spPr>
          <a:xfrm>
            <a:off x="5724128" y="923887"/>
            <a:ext cx="2880320" cy="35200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DE" sz="1100" dirty="0"/>
              <a:t>Take </a:t>
            </a:r>
            <a:r>
              <a:rPr lang="de-DE" sz="1100" dirty="0" err="1"/>
              <a:t>the</a:t>
            </a:r>
            <a:r>
              <a:rPr lang="de-DE" sz="1100" dirty="0"/>
              <a:t> String </a:t>
            </a:r>
            <a:r>
              <a:rPr lang="de-DE" sz="1100" dirty="0" err="1"/>
              <a:t>Calculator</a:t>
            </a:r>
            <a:r>
              <a:rPr lang="de-DE" sz="1100" dirty="0"/>
              <a:t> Kata </a:t>
            </a:r>
            <a:r>
              <a:rPr lang="de-DE" sz="1100" dirty="0" err="1"/>
              <a:t>as</a:t>
            </a:r>
            <a:r>
              <a:rPr lang="de-DE" sz="1100" dirty="0"/>
              <a:t> </a:t>
            </a:r>
            <a:r>
              <a:rPr lang="de-DE" sz="1100" dirty="0" err="1"/>
              <a:t>base</a:t>
            </a:r>
            <a:r>
              <a:rPr lang="de-DE" sz="1100" dirty="0"/>
              <a:t> </a:t>
            </a:r>
            <a:r>
              <a:rPr lang="de-DE" sz="1100" dirty="0" err="1"/>
              <a:t>framework</a:t>
            </a:r>
            <a:endParaRPr lang="de-DE" sz="1100" dirty="0"/>
          </a:p>
          <a:p>
            <a:pPr marL="342900" indent="-342900">
              <a:buAutoNum type="arabicPeriod"/>
            </a:pPr>
            <a:r>
              <a:rPr lang="de-DE" sz="1100" dirty="0" err="1"/>
              <a:t>Make</a:t>
            </a:r>
            <a:r>
              <a:rPr lang="de-DE" sz="1100" dirty="0"/>
              <a:t> a </a:t>
            </a:r>
            <a:r>
              <a:rPr lang="de-DE" sz="1100" dirty="0" err="1"/>
              <a:t>Git</a:t>
            </a:r>
            <a:r>
              <a:rPr lang="de-DE" sz="1100" dirty="0"/>
              <a:t> </a:t>
            </a:r>
            <a:r>
              <a:rPr lang="de-DE" sz="1100" dirty="0" err="1"/>
              <a:t>repository</a:t>
            </a:r>
            <a:r>
              <a:rPr lang="de-DE" sz="1100" dirty="0"/>
              <a:t> </a:t>
            </a:r>
            <a:r>
              <a:rPr lang="de-DE" sz="1100" dirty="0" err="1"/>
              <a:t>with</a:t>
            </a:r>
            <a:r>
              <a:rPr lang="de-DE" sz="1100" dirty="0"/>
              <a:t> all </a:t>
            </a:r>
            <a:r>
              <a:rPr lang="de-DE" sz="1100" dirty="0" err="1"/>
              <a:t>files</a:t>
            </a:r>
            <a:r>
              <a:rPr lang="de-DE" sz="1100" dirty="0"/>
              <a:t> (</a:t>
            </a:r>
            <a:r>
              <a:rPr lang="de-DE" sz="1100" dirty="0" err="1"/>
              <a:t>Todo</a:t>
            </a:r>
            <a:r>
              <a:rPr lang="de-DE" sz="1100" dirty="0"/>
              <a:t>, </a:t>
            </a:r>
            <a:r>
              <a:rPr lang="de-DE" sz="1100" dirty="0" err="1"/>
              <a:t>src</a:t>
            </a:r>
            <a:r>
              <a:rPr lang="de-DE" sz="1100" dirty="0"/>
              <a:t>, </a:t>
            </a:r>
            <a:r>
              <a:rPr lang="de-DE" sz="1100" dirty="0" err="1"/>
              <a:t>spec</a:t>
            </a:r>
            <a:r>
              <a:rPr lang="de-DE" sz="1100" dirty="0"/>
              <a:t>)</a:t>
            </a:r>
          </a:p>
          <a:p>
            <a:pPr marL="342900" indent="-342900">
              <a:buAutoNum type="arabicPeriod"/>
            </a:pPr>
            <a:r>
              <a:rPr lang="de-DE" sz="1100" dirty="0"/>
              <a:t>Commit </a:t>
            </a:r>
            <a:r>
              <a:rPr lang="de-DE" sz="1100" dirty="0" err="1"/>
              <a:t>every</a:t>
            </a:r>
            <a:r>
              <a:rPr lang="de-DE" sz="1100" dirty="0"/>
              <a:t> </a:t>
            </a:r>
            <a:r>
              <a:rPr lang="de-DE" sz="1100" dirty="0" err="1"/>
              <a:t>single</a:t>
            </a:r>
            <a:r>
              <a:rPr lang="de-DE" sz="1100" dirty="0"/>
              <a:t> TDD </a:t>
            </a:r>
            <a:r>
              <a:rPr lang="de-DE" sz="1100" dirty="0" err="1"/>
              <a:t>step</a:t>
            </a:r>
            <a:r>
              <a:rPr lang="de-DE" sz="1100" dirty="0"/>
              <a:t> (1,2,3) </a:t>
            </a:r>
            <a:r>
              <a:rPr lang="de-DE" sz="1100" dirty="0" err="1"/>
              <a:t>with</a:t>
            </a:r>
            <a:r>
              <a:rPr lang="de-DE" sz="1100" dirty="0"/>
              <a:t> an </a:t>
            </a:r>
            <a:r>
              <a:rPr lang="de-DE" sz="1100" dirty="0" err="1"/>
              <a:t>appropriate</a:t>
            </a:r>
            <a:r>
              <a:rPr lang="de-DE" sz="1100" dirty="0"/>
              <a:t> </a:t>
            </a:r>
            <a:r>
              <a:rPr lang="de-DE" sz="1100" dirty="0" err="1"/>
              <a:t>commit</a:t>
            </a:r>
            <a:r>
              <a:rPr lang="de-DE" sz="1100" dirty="0"/>
              <a:t> </a:t>
            </a:r>
            <a:r>
              <a:rPr lang="de-DE" sz="1100" dirty="0" err="1"/>
              <a:t>message</a:t>
            </a:r>
            <a:r>
              <a:rPr lang="de-DE" sz="1100" dirty="0"/>
              <a:t> </a:t>
            </a:r>
            <a:r>
              <a:rPr lang="de-DE" sz="1100" dirty="0" err="1"/>
              <a:t>including</a:t>
            </a:r>
            <a:r>
              <a:rPr lang="de-DE" sz="1100" dirty="0"/>
              <a:t> </a:t>
            </a:r>
            <a:r>
              <a:rPr lang="de-DE" sz="1100" dirty="0" err="1"/>
              <a:t>who</a:t>
            </a:r>
            <a:r>
              <a:rPr lang="de-DE" sz="1100" dirty="0"/>
              <a:t> was </a:t>
            </a:r>
            <a:r>
              <a:rPr lang="de-DE" sz="1100" dirty="0" err="1"/>
              <a:t>doing</a:t>
            </a:r>
            <a:r>
              <a:rPr lang="de-DE" sz="1100" dirty="0"/>
              <a:t> </a:t>
            </a:r>
            <a:r>
              <a:rPr lang="de-DE" sz="1100" dirty="0" err="1"/>
              <a:t>this</a:t>
            </a:r>
            <a:r>
              <a:rPr lang="de-DE" sz="1100" dirty="0"/>
              <a:t> </a:t>
            </a:r>
            <a:r>
              <a:rPr lang="de-DE" sz="1100" dirty="0" err="1"/>
              <a:t>step</a:t>
            </a:r>
            <a:endParaRPr lang="de-DE" sz="1100" dirty="0"/>
          </a:p>
          <a:p>
            <a:pPr marL="342900" indent="-342900">
              <a:buAutoNum type="arabicPeriod"/>
            </a:pPr>
            <a:r>
              <a:rPr lang="de-DE" sz="1100" dirty="0"/>
              <a:t>First </a:t>
            </a:r>
            <a:r>
              <a:rPr lang="de-DE" sz="1100" dirty="0" err="1"/>
              <a:t>step</a:t>
            </a:r>
            <a:r>
              <a:rPr lang="de-DE" sz="1100" dirty="0"/>
              <a:t> </a:t>
            </a:r>
            <a:r>
              <a:rPr lang="de-DE" sz="1100" dirty="0" err="1"/>
              <a:t>is</a:t>
            </a:r>
            <a:r>
              <a:rPr lang="de-DE" sz="1100" dirty="0"/>
              <a:t> </a:t>
            </a:r>
            <a:r>
              <a:rPr lang="de-DE" sz="1100" dirty="0" err="1"/>
              <a:t>writing</a:t>
            </a:r>
            <a:r>
              <a:rPr lang="de-DE" sz="1100" dirty="0"/>
              <a:t> </a:t>
            </a:r>
            <a:r>
              <a:rPr lang="de-DE" sz="1100" dirty="0" err="1"/>
              <a:t>the</a:t>
            </a:r>
            <a:r>
              <a:rPr lang="de-DE" sz="1100" dirty="0"/>
              <a:t> </a:t>
            </a:r>
            <a:r>
              <a:rPr lang="de-DE" sz="1100" dirty="0" err="1"/>
              <a:t>Todo</a:t>
            </a:r>
            <a:r>
              <a:rPr lang="de-DE" sz="1100" dirty="0"/>
              <a:t> List</a:t>
            </a:r>
          </a:p>
          <a:p>
            <a:pPr marL="342900" indent="-342900">
              <a:buAutoNum type="arabicPeriod"/>
            </a:pPr>
            <a:r>
              <a:rPr lang="de-DE" sz="1100" dirty="0" err="1"/>
              <a:t>Then</a:t>
            </a:r>
            <a:r>
              <a:rPr lang="de-DE" sz="1100" dirty="0"/>
              <a:t> </a:t>
            </a:r>
            <a:r>
              <a:rPr lang="de-DE" sz="1100" dirty="0" err="1"/>
              <a:t>start</a:t>
            </a:r>
            <a:r>
              <a:rPr lang="de-DE" sz="1100" dirty="0"/>
              <a:t> </a:t>
            </a:r>
            <a:r>
              <a:rPr lang="de-DE" sz="1100" dirty="0" err="1"/>
              <a:t>with</a:t>
            </a:r>
            <a:r>
              <a:rPr lang="de-DE" sz="1100" dirty="0"/>
              <a:t> TDD </a:t>
            </a:r>
            <a:r>
              <a:rPr lang="de-DE" sz="1100" dirty="0" err="1"/>
              <a:t>step</a:t>
            </a:r>
            <a:r>
              <a:rPr lang="de-DE" sz="1100" dirty="0"/>
              <a:t> 1 </a:t>
            </a:r>
            <a:r>
              <a:rPr lang="de-DE" sz="1100" dirty="0" err="1"/>
              <a:t>write</a:t>
            </a:r>
            <a:r>
              <a:rPr lang="de-DE" sz="1100" dirty="0"/>
              <a:t> </a:t>
            </a:r>
            <a:r>
              <a:rPr lang="de-DE" sz="1100" dirty="0" err="1"/>
              <a:t>failing</a:t>
            </a:r>
            <a:r>
              <a:rPr lang="de-DE" sz="1100" dirty="0"/>
              <a:t> </a:t>
            </a:r>
            <a:r>
              <a:rPr lang="de-DE" sz="1100" dirty="0" err="1"/>
              <a:t>test</a:t>
            </a:r>
            <a:r>
              <a:rPr lang="de-DE" sz="1100" dirty="0"/>
              <a:t> </a:t>
            </a:r>
            <a:r>
              <a:rPr lang="de-DE" sz="1100" dirty="0" err="1"/>
              <a:t>for</a:t>
            </a:r>
            <a:r>
              <a:rPr lang="de-DE" sz="1100" dirty="0"/>
              <a:t> </a:t>
            </a:r>
            <a:r>
              <a:rPr lang="de-DE" sz="1100" dirty="0" err="1"/>
              <a:t>first</a:t>
            </a:r>
            <a:r>
              <a:rPr lang="de-DE" sz="1100" dirty="0"/>
              <a:t> </a:t>
            </a:r>
            <a:r>
              <a:rPr lang="de-DE" sz="1100" dirty="0" err="1"/>
              <a:t>todo</a:t>
            </a:r>
            <a:r>
              <a:rPr lang="de-DE" sz="1100" dirty="0"/>
              <a:t>, </a:t>
            </a:r>
            <a:r>
              <a:rPr lang="de-DE" sz="1100" dirty="0" err="1"/>
              <a:t>commit</a:t>
            </a:r>
            <a:endParaRPr lang="de-DE" sz="1100" dirty="0"/>
          </a:p>
          <a:p>
            <a:pPr marL="342900" indent="-342900">
              <a:buAutoNum type="arabicPeriod"/>
            </a:pPr>
            <a:r>
              <a:rPr lang="de-DE" sz="1100" dirty="0" err="1"/>
              <a:t>Continue</a:t>
            </a:r>
            <a:r>
              <a:rPr lang="de-DE" sz="1100" dirty="0"/>
              <a:t> </a:t>
            </a:r>
            <a:r>
              <a:rPr lang="de-DE" sz="1100" dirty="0" err="1"/>
              <a:t>with</a:t>
            </a:r>
            <a:r>
              <a:rPr lang="de-DE" sz="1100" dirty="0"/>
              <a:t> TDD </a:t>
            </a:r>
            <a:r>
              <a:rPr lang="de-DE" sz="1100" dirty="0" err="1"/>
              <a:t>step</a:t>
            </a:r>
            <a:r>
              <a:rPr lang="de-DE" sz="1100" dirty="0"/>
              <a:t> 2 </a:t>
            </a:r>
            <a:r>
              <a:rPr lang="de-DE" sz="1100" dirty="0" err="1"/>
              <a:t>write</a:t>
            </a:r>
            <a:r>
              <a:rPr lang="de-DE" sz="1100" dirty="0"/>
              <a:t> </a:t>
            </a:r>
            <a:r>
              <a:rPr lang="de-DE" sz="1100" dirty="0" err="1"/>
              <a:t>simplest</a:t>
            </a:r>
            <a:r>
              <a:rPr lang="de-DE" sz="1100" dirty="0"/>
              <a:t> </a:t>
            </a:r>
            <a:r>
              <a:rPr lang="de-DE" sz="1100" dirty="0" err="1"/>
              <a:t>production</a:t>
            </a:r>
            <a:r>
              <a:rPr lang="de-DE" sz="1100" dirty="0"/>
              <a:t> code, </a:t>
            </a:r>
            <a:r>
              <a:rPr lang="de-DE" sz="1100" dirty="0" err="1"/>
              <a:t>commit</a:t>
            </a:r>
            <a:endParaRPr lang="de-DE" sz="1100" dirty="0"/>
          </a:p>
          <a:p>
            <a:pPr marL="342900" indent="-342900">
              <a:buAutoNum type="arabicPeriod"/>
            </a:pPr>
            <a:r>
              <a:rPr lang="de-DE" sz="1100" dirty="0" err="1"/>
              <a:t>Refactor</a:t>
            </a:r>
            <a:r>
              <a:rPr lang="de-DE" sz="1100" dirty="0"/>
              <a:t> </a:t>
            </a:r>
            <a:r>
              <a:rPr lang="de-DE" sz="1100" dirty="0" err="1"/>
              <a:t>if</a:t>
            </a:r>
            <a:r>
              <a:rPr lang="de-DE" sz="1100" dirty="0"/>
              <a:t> </a:t>
            </a:r>
            <a:r>
              <a:rPr lang="de-DE" sz="1100" dirty="0" err="1"/>
              <a:t>necessary</a:t>
            </a:r>
            <a:r>
              <a:rPr lang="de-DE" sz="1100" dirty="0"/>
              <a:t> (</a:t>
            </a:r>
            <a:r>
              <a:rPr lang="de-DE" sz="1100" dirty="0" err="1"/>
              <a:t>step</a:t>
            </a:r>
            <a:r>
              <a:rPr lang="de-DE" sz="1100" dirty="0"/>
              <a:t> 3) and </a:t>
            </a:r>
            <a:r>
              <a:rPr lang="de-DE" sz="1100" dirty="0" err="1"/>
              <a:t>commit</a:t>
            </a:r>
            <a:endParaRPr lang="de-DE" sz="1100" dirty="0"/>
          </a:p>
          <a:p>
            <a:pPr marL="342900" indent="-342900">
              <a:buAutoNum type="arabicPeriod"/>
            </a:pPr>
            <a:r>
              <a:rPr lang="de-DE" sz="1100" dirty="0"/>
              <a:t>Repeat </a:t>
            </a:r>
            <a:r>
              <a:rPr lang="de-DE" sz="1100" dirty="0" err="1"/>
              <a:t>from</a:t>
            </a:r>
            <a:r>
              <a:rPr lang="de-DE" sz="1100" dirty="0"/>
              <a:t> </a:t>
            </a:r>
            <a:r>
              <a:rPr lang="de-DE" sz="1100" dirty="0" err="1"/>
              <a:t>step</a:t>
            </a:r>
            <a:r>
              <a:rPr lang="de-DE" sz="1100" dirty="0"/>
              <a:t> 5 </a:t>
            </a:r>
            <a:r>
              <a:rPr lang="de-DE" sz="1100" dirty="0" err="1"/>
              <a:t>for</a:t>
            </a:r>
            <a:r>
              <a:rPr lang="de-DE" sz="1100" dirty="0"/>
              <a:t> </a:t>
            </a:r>
            <a:r>
              <a:rPr lang="de-DE" sz="1100" dirty="0" err="1"/>
              <a:t>every</a:t>
            </a:r>
            <a:r>
              <a:rPr lang="de-DE" sz="1100" dirty="0"/>
              <a:t> </a:t>
            </a:r>
            <a:r>
              <a:rPr lang="de-DE" sz="1100" dirty="0" err="1"/>
              <a:t>Todo</a:t>
            </a:r>
            <a:r>
              <a:rPr lang="de-DE" sz="1100" dirty="0"/>
              <a:t> in </a:t>
            </a:r>
            <a:r>
              <a:rPr lang="de-DE" sz="1100" dirty="0" err="1"/>
              <a:t>the</a:t>
            </a:r>
            <a:r>
              <a:rPr lang="de-DE" sz="1100" dirty="0"/>
              <a:t> </a:t>
            </a:r>
            <a:r>
              <a:rPr lang="de-DE" sz="1100" dirty="0" err="1"/>
              <a:t>list</a:t>
            </a:r>
            <a:endParaRPr lang="de-DE" sz="1100" dirty="0"/>
          </a:p>
          <a:p>
            <a:pPr marL="342900" indent="-342900">
              <a:buAutoNum type="arabicPeriod"/>
            </a:pPr>
            <a:r>
              <a:rPr lang="de-DE" sz="1100" dirty="0"/>
              <a:t>Upload </a:t>
            </a:r>
            <a:r>
              <a:rPr lang="de-DE" sz="1100" dirty="0" err="1"/>
              <a:t>the</a:t>
            </a:r>
            <a:r>
              <a:rPr lang="de-DE" sz="1100" dirty="0"/>
              <a:t> </a:t>
            </a:r>
            <a:r>
              <a:rPr lang="de-DE" sz="1100" dirty="0" err="1"/>
              <a:t>zipped</a:t>
            </a:r>
            <a:r>
              <a:rPr lang="de-DE" sz="1100" dirty="0"/>
              <a:t> GIT </a:t>
            </a:r>
            <a:r>
              <a:rPr lang="de-DE" sz="1100" dirty="0" err="1"/>
              <a:t>repository</a:t>
            </a:r>
            <a:r>
              <a:rPr lang="de-DE" sz="1100" dirty="0"/>
              <a:t> in </a:t>
            </a:r>
            <a:r>
              <a:rPr lang="de-DE" sz="1100" dirty="0" err="1"/>
              <a:t>Moodle</a:t>
            </a:r>
            <a:endParaRPr lang="de-DE" sz="1100" dirty="0"/>
          </a:p>
          <a:p>
            <a:pPr marL="342900" indent="-342900" algn="ctr">
              <a:buAutoNum type="arabicPeriod"/>
            </a:pPr>
            <a:endParaRPr lang="de-DE" sz="1100" dirty="0"/>
          </a:p>
        </p:txBody>
      </p:sp>
      <p:sp>
        <p:nvSpPr>
          <p:cNvPr id="4" name="Foliennummernplatzhalter 3">
            <a:extLst>
              <a:ext uri="{FF2B5EF4-FFF2-40B4-BE49-F238E27FC236}">
                <a16:creationId xmlns:a16="http://schemas.microsoft.com/office/drawing/2014/main" id="{7C74F504-BF02-E2DA-15D0-57188CBFC471}"/>
              </a:ext>
            </a:extLst>
          </p:cNvPr>
          <p:cNvSpPr>
            <a:spLocks noGrp="1"/>
          </p:cNvSpPr>
          <p:nvPr>
            <p:ph type="sldNum" sz="quarter" idx="13"/>
          </p:nvPr>
        </p:nvSpPr>
        <p:spPr/>
        <p:txBody>
          <a:bodyPr/>
          <a:lstStyle/>
          <a:p>
            <a:fld id="{39505E11-EB17-428F-A226-CE7396E36BB2}" type="slidenum">
              <a:rPr lang="de-DE" smtClean="0"/>
              <a:pPr/>
              <a:t>13</a:t>
            </a:fld>
            <a:endParaRPr lang="de-DE" dirty="0"/>
          </a:p>
        </p:txBody>
      </p:sp>
    </p:spTree>
    <p:extLst>
      <p:ext uri="{BB962C8B-B14F-4D97-AF65-F5344CB8AC3E}">
        <p14:creationId xmlns:p14="http://schemas.microsoft.com/office/powerpoint/2010/main" val="169855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29017-8A10-740D-858A-3BE16B1E8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3CBE0E-6C5A-A3B1-F8EE-49FD00BB8FC8}"/>
              </a:ext>
            </a:extLst>
          </p:cNvPr>
          <p:cNvSpPr>
            <a:spLocks noGrp="1"/>
          </p:cNvSpPr>
          <p:nvPr>
            <p:ph type="title"/>
          </p:nvPr>
        </p:nvSpPr>
        <p:spPr/>
        <p:txBody>
          <a:bodyPr anchor="ctr">
            <a:normAutofit fontScale="90000"/>
          </a:bodyPr>
          <a:lstStyle/>
          <a:p>
            <a:r>
              <a:rPr lang="de-DE" dirty="0"/>
              <a:t>Test Driven Development</a:t>
            </a:r>
          </a:p>
        </p:txBody>
      </p:sp>
      <p:sp>
        <p:nvSpPr>
          <p:cNvPr id="3" name="Subtitle 2">
            <a:extLst>
              <a:ext uri="{FF2B5EF4-FFF2-40B4-BE49-F238E27FC236}">
                <a16:creationId xmlns:a16="http://schemas.microsoft.com/office/drawing/2014/main" id="{973C1D6A-5BAD-8659-AEA5-CEBDF314AE58}"/>
              </a:ext>
            </a:extLst>
          </p:cNvPr>
          <p:cNvSpPr>
            <a:spLocks noGrp="1"/>
          </p:cNvSpPr>
          <p:nvPr>
            <p:ph type="body" sz="quarter" idx="10"/>
          </p:nvPr>
        </p:nvSpPr>
        <p:spPr/>
        <p:txBody>
          <a:bodyPr wrap="square">
            <a:normAutofit/>
          </a:bodyPr>
          <a:lstStyle/>
          <a:p>
            <a:r>
              <a:rPr lang="de-DE" sz="1900" dirty="0"/>
              <a:t>Code Coverage, Code Quality, TDD Pairing</a:t>
            </a:r>
          </a:p>
        </p:txBody>
      </p:sp>
    </p:spTree>
    <p:extLst>
      <p:ext uri="{BB962C8B-B14F-4D97-AF65-F5344CB8AC3E}">
        <p14:creationId xmlns:p14="http://schemas.microsoft.com/office/powerpoint/2010/main" val="3027038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2243448" y="1491630"/>
            <a:ext cx="5522666" cy="1200329"/>
          </a:xfrm>
          <a:prstGeom prst="rect">
            <a:avLst/>
          </a:prstGeom>
          <a:noFill/>
        </p:spPr>
        <p:txBody>
          <a:bodyPr wrap="none" rtlCol="0">
            <a:spAutoFit/>
          </a:bodyPr>
          <a:lstStyle/>
          <a:p>
            <a:pPr algn="ctr"/>
            <a:r>
              <a:rPr lang="de-DE" sz="4400" dirty="0"/>
              <a:t>Code </a:t>
            </a:r>
            <a:r>
              <a:rPr lang="de-DE" sz="4400" dirty="0" err="1"/>
              <a:t>Coverage</a:t>
            </a:r>
            <a:endParaRPr lang="de-DE" sz="4400" dirty="0"/>
          </a:p>
          <a:p>
            <a:pPr algn="ctr"/>
            <a:r>
              <a:rPr lang="de-DE" sz="2800" dirty="0"/>
              <a:t>(Code </a:t>
            </a:r>
            <a:r>
              <a:rPr lang="de-DE" sz="2800" dirty="0" err="1"/>
              <a:t>lines</a:t>
            </a:r>
            <a:r>
              <a:rPr lang="de-DE" sz="2800" dirty="0"/>
              <a:t> </a:t>
            </a:r>
            <a:r>
              <a:rPr lang="de-DE" sz="2800" dirty="0" err="1"/>
              <a:t>covered</a:t>
            </a:r>
            <a:r>
              <a:rPr lang="de-DE" sz="2800" dirty="0"/>
              <a:t> </a:t>
            </a:r>
            <a:r>
              <a:rPr lang="de-DE" sz="2800" dirty="0" err="1"/>
              <a:t>by</a:t>
            </a:r>
            <a:r>
              <a:rPr lang="de-DE" sz="2800" dirty="0"/>
              <a:t> </a:t>
            </a:r>
            <a:r>
              <a:rPr lang="de-DE" sz="2800" dirty="0" err="1"/>
              <a:t>unit</a:t>
            </a:r>
            <a:r>
              <a:rPr lang="de-DE" sz="2800" dirty="0"/>
              <a:t> </a:t>
            </a:r>
            <a:r>
              <a:rPr lang="de-DE" sz="2800" dirty="0" err="1"/>
              <a:t>tests</a:t>
            </a:r>
            <a:r>
              <a:rPr lang="de-DE" sz="2800" dirty="0"/>
              <a:t>)</a:t>
            </a:r>
            <a:endParaRPr lang="de-DE" dirty="0"/>
          </a:p>
        </p:txBody>
      </p:sp>
      <p:sp>
        <p:nvSpPr>
          <p:cNvPr id="9" name="Fußzeilenplatzhalter 8">
            <a:extLst>
              <a:ext uri="{FF2B5EF4-FFF2-40B4-BE49-F238E27FC236}">
                <a16:creationId xmlns:a16="http://schemas.microsoft.com/office/drawing/2014/main" id="{12AB6ABA-FBD7-1B1E-E79D-38023938DB96}"/>
              </a:ext>
            </a:extLst>
          </p:cNvPr>
          <p:cNvSpPr>
            <a:spLocks noGrp="1"/>
          </p:cNvSpPr>
          <p:nvPr>
            <p:ph type="ftr" sz="quarter" idx="12"/>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0E4BA6FE-5BC6-251E-A2E9-DEF8C6AAECF3}"/>
              </a:ext>
            </a:extLst>
          </p:cNvPr>
          <p:cNvSpPr>
            <a:spLocks noGrp="1"/>
          </p:cNvSpPr>
          <p:nvPr>
            <p:ph type="sldNum" sz="quarter" idx="13"/>
          </p:nvPr>
        </p:nvSpPr>
        <p:spPr/>
        <p:txBody>
          <a:bodyPr/>
          <a:lstStyle/>
          <a:p>
            <a:fld id="{39505E11-EB17-428F-A226-CE7396E36BB2}" type="slidenum">
              <a:rPr lang="de-DE" smtClean="0"/>
              <a:pPr/>
              <a:t>2</a:t>
            </a:fld>
            <a:endParaRPr lang="de-DE" dirty="0"/>
          </a:p>
        </p:txBody>
      </p:sp>
    </p:spTree>
    <p:extLst>
      <p:ext uri="{BB962C8B-B14F-4D97-AF65-F5344CB8AC3E}">
        <p14:creationId xmlns:p14="http://schemas.microsoft.com/office/powerpoint/2010/main" val="174454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2662955" y="1802309"/>
            <a:ext cx="4683654" cy="769441"/>
          </a:xfrm>
          <a:prstGeom prst="rect">
            <a:avLst/>
          </a:prstGeom>
          <a:noFill/>
        </p:spPr>
        <p:txBody>
          <a:bodyPr wrap="none" rtlCol="0">
            <a:spAutoFit/>
          </a:bodyPr>
          <a:lstStyle/>
          <a:p>
            <a:pPr algn="ctr"/>
            <a:r>
              <a:rPr lang="de-DE" sz="4400" dirty="0" err="1"/>
              <a:t>Coverage</a:t>
            </a:r>
            <a:r>
              <a:rPr lang="de-DE" sz="4400" dirty="0"/>
              <a:t> != Quality</a:t>
            </a:r>
            <a:endParaRPr lang="de-DE" dirty="0"/>
          </a:p>
        </p:txBody>
      </p:sp>
      <p:sp>
        <p:nvSpPr>
          <p:cNvPr id="9" name="Fußzeilenplatzhalter 8">
            <a:extLst>
              <a:ext uri="{FF2B5EF4-FFF2-40B4-BE49-F238E27FC236}">
                <a16:creationId xmlns:a16="http://schemas.microsoft.com/office/drawing/2014/main" id="{177089B6-83B8-10AA-36C8-079B898FC594}"/>
              </a:ext>
            </a:extLst>
          </p:cNvPr>
          <p:cNvSpPr>
            <a:spLocks noGrp="1"/>
          </p:cNvSpPr>
          <p:nvPr>
            <p:ph type="ftr" sz="quarter" idx="12"/>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AB9B27B3-1330-94BC-133A-70AB1F210AB5}"/>
              </a:ext>
            </a:extLst>
          </p:cNvPr>
          <p:cNvSpPr>
            <a:spLocks noGrp="1"/>
          </p:cNvSpPr>
          <p:nvPr>
            <p:ph type="sldNum" sz="quarter" idx="13"/>
          </p:nvPr>
        </p:nvSpPr>
        <p:spPr/>
        <p:txBody>
          <a:bodyPr/>
          <a:lstStyle/>
          <a:p>
            <a:fld id="{39505E11-EB17-428F-A226-CE7396E36BB2}" type="slidenum">
              <a:rPr lang="de-DE" smtClean="0"/>
              <a:pPr/>
              <a:t>3</a:t>
            </a:fld>
            <a:endParaRPr lang="de-DE" dirty="0"/>
          </a:p>
        </p:txBody>
      </p:sp>
    </p:spTree>
    <p:extLst>
      <p:ext uri="{BB962C8B-B14F-4D97-AF65-F5344CB8AC3E}">
        <p14:creationId xmlns:p14="http://schemas.microsoft.com/office/powerpoint/2010/main" val="1636265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3995936" y="1874317"/>
            <a:ext cx="1834156" cy="769441"/>
          </a:xfrm>
          <a:prstGeom prst="rect">
            <a:avLst/>
          </a:prstGeom>
          <a:noFill/>
        </p:spPr>
        <p:txBody>
          <a:bodyPr wrap="none" rtlCol="0">
            <a:spAutoFit/>
          </a:bodyPr>
          <a:lstStyle/>
          <a:p>
            <a:pPr algn="ctr"/>
            <a:r>
              <a:rPr lang="de-DE" sz="4400"/>
              <a:t>100% ?</a:t>
            </a:r>
            <a:endParaRPr lang="de-DE" dirty="0"/>
          </a:p>
        </p:txBody>
      </p:sp>
      <p:sp>
        <p:nvSpPr>
          <p:cNvPr id="9" name="Fußzeilenplatzhalter 8">
            <a:extLst>
              <a:ext uri="{FF2B5EF4-FFF2-40B4-BE49-F238E27FC236}">
                <a16:creationId xmlns:a16="http://schemas.microsoft.com/office/drawing/2014/main" id="{07DE4480-7A19-3407-B23D-2BA0D7A9305D}"/>
              </a:ext>
            </a:extLst>
          </p:cNvPr>
          <p:cNvSpPr>
            <a:spLocks noGrp="1"/>
          </p:cNvSpPr>
          <p:nvPr>
            <p:ph type="ftr" sz="quarter" idx="12"/>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2D155D66-BCF8-3AA5-6780-C3770DC784BD}"/>
              </a:ext>
            </a:extLst>
          </p:cNvPr>
          <p:cNvSpPr>
            <a:spLocks noGrp="1"/>
          </p:cNvSpPr>
          <p:nvPr>
            <p:ph type="sldNum" sz="quarter" idx="13"/>
          </p:nvPr>
        </p:nvSpPr>
        <p:spPr/>
        <p:txBody>
          <a:bodyPr/>
          <a:lstStyle/>
          <a:p>
            <a:fld id="{39505E11-EB17-428F-A226-CE7396E36BB2}" type="slidenum">
              <a:rPr lang="de-DE" smtClean="0"/>
              <a:pPr/>
              <a:t>4</a:t>
            </a:fld>
            <a:endParaRPr lang="de-DE" dirty="0"/>
          </a:p>
        </p:txBody>
      </p:sp>
    </p:spTree>
    <p:extLst>
      <p:ext uri="{BB962C8B-B14F-4D97-AF65-F5344CB8AC3E}">
        <p14:creationId xmlns:p14="http://schemas.microsoft.com/office/powerpoint/2010/main" val="359824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482581" y="987574"/>
            <a:ext cx="8178842" cy="2862322"/>
          </a:xfrm>
          <a:prstGeom prst="rect">
            <a:avLst/>
          </a:prstGeom>
          <a:noFill/>
        </p:spPr>
        <p:txBody>
          <a:bodyPr wrap="none" rtlCol="0">
            <a:spAutoFit/>
          </a:bodyPr>
          <a:lstStyle/>
          <a:p>
            <a:pPr algn="ctr"/>
            <a:r>
              <a:rPr lang="de-DE" b="1" dirty="0"/>
              <a:t>Group </a:t>
            </a:r>
            <a:r>
              <a:rPr lang="de-DE" b="1" dirty="0" err="1"/>
              <a:t>Discussion</a:t>
            </a:r>
            <a:endParaRPr lang="de-DE" b="1" dirty="0"/>
          </a:p>
          <a:p>
            <a:pPr algn="ctr"/>
            <a:endParaRPr lang="de-DE" dirty="0"/>
          </a:p>
          <a:p>
            <a:pPr algn="ctr"/>
            <a:r>
              <a:rPr lang="en-US" dirty="0"/>
              <a:t>Timebox 5 minutes</a:t>
            </a:r>
          </a:p>
          <a:p>
            <a:pPr algn="ctr"/>
            <a:endParaRPr lang="en-US" dirty="0"/>
          </a:p>
          <a:p>
            <a:pPr algn="ctr"/>
            <a:r>
              <a:rPr lang="en-US" dirty="0"/>
              <a:t>In small groups of 5 participants, discuss:</a:t>
            </a:r>
          </a:p>
          <a:p>
            <a:pPr algn="ctr"/>
            <a:r>
              <a:rPr lang="en-US" dirty="0"/>
              <a:t>"</a:t>
            </a:r>
            <a:r>
              <a:rPr lang="de-DE" dirty="0"/>
              <a:t>100% </a:t>
            </a:r>
            <a:r>
              <a:rPr lang="de-DE" dirty="0" err="1"/>
              <a:t>or</a:t>
            </a:r>
            <a:r>
              <a:rPr lang="de-DE" dirty="0"/>
              <a:t> </a:t>
            </a:r>
            <a:r>
              <a:rPr lang="de-DE" dirty="0" err="1"/>
              <a:t>less</a:t>
            </a:r>
            <a:r>
              <a:rPr lang="de-DE" dirty="0"/>
              <a:t>? </a:t>
            </a:r>
            <a:r>
              <a:rPr lang="de-DE" dirty="0" err="1"/>
              <a:t>If</a:t>
            </a:r>
            <a:r>
              <a:rPr lang="de-DE" dirty="0"/>
              <a:t> </a:t>
            </a:r>
            <a:r>
              <a:rPr lang="de-DE" dirty="0" err="1"/>
              <a:t>less</a:t>
            </a:r>
            <a:r>
              <a:rPr lang="de-DE" dirty="0"/>
              <a:t>, </a:t>
            </a:r>
            <a:r>
              <a:rPr lang="de-DE" dirty="0" err="1"/>
              <a:t>how</a:t>
            </a:r>
            <a:r>
              <a:rPr lang="de-DE" dirty="0"/>
              <a:t> </a:t>
            </a:r>
            <a:r>
              <a:rPr lang="de-DE" dirty="0" err="1"/>
              <a:t>much</a:t>
            </a:r>
            <a:r>
              <a:rPr lang="de-DE" dirty="0"/>
              <a:t> </a:t>
            </a:r>
            <a:r>
              <a:rPr lang="de-DE" dirty="0" err="1"/>
              <a:t>to</a:t>
            </a:r>
            <a:r>
              <a:rPr lang="de-DE" dirty="0"/>
              <a:t> </a:t>
            </a:r>
            <a:r>
              <a:rPr lang="de-DE" dirty="0" err="1"/>
              <a:t>cover</a:t>
            </a:r>
            <a:r>
              <a:rPr lang="de-DE" dirty="0"/>
              <a:t>? </a:t>
            </a:r>
            <a:r>
              <a:rPr lang="de-DE" dirty="0" err="1"/>
              <a:t>What</a:t>
            </a:r>
            <a:r>
              <a:rPr lang="de-DE" dirty="0"/>
              <a:t> </a:t>
            </a:r>
            <a:r>
              <a:rPr lang="de-DE" dirty="0" err="1"/>
              <a:t>to</a:t>
            </a:r>
            <a:r>
              <a:rPr lang="de-DE" dirty="0"/>
              <a:t> </a:t>
            </a:r>
            <a:r>
              <a:rPr lang="de-DE" dirty="0" err="1"/>
              <a:t>include</a:t>
            </a:r>
            <a:r>
              <a:rPr lang="de-DE" dirty="0"/>
              <a:t>, </a:t>
            </a:r>
            <a:r>
              <a:rPr lang="de-DE" dirty="0" err="1"/>
              <a:t>what</a:t>
            </a:r>
            <a:r>
              <a:rPr lang="de-DE" dirty="0"/>
              <a:t> </a:t>
            </a:r>
            <a:r>
              <a:rPr lang="de-DE" dirty="0" err="1"/>
              <a:t>to</a:t>
            </a:r>
            <a:r>
              <a:rPr lang="de-DE" dirty="0"/>
              <a:t> </a:t>
            </a:r>
            <a:r>
              <a:rPr lang="de-DE" dirty="0" err="1"/>
              <a:t>exclude</a:t>
            </a:r>
            <a:r>
              <a:rPr lang="de-DE" dirty="0"/>
              <a:t>?“</a:t>
            </a:r>
          </a:p>
          <a:p>
            <a:pPr algn="ctr"/>
            <a:endParaRPr lang="en-US" dirty="0"/>
          </a:p>
          <a:p>
            <a:pPr algn="ctr"/>
            <a:r>
              <a:rPr lang="de-AT" dirty="0"/>
              <a:t>Share </a:t>
            </a:r>
            <a:r>
              <a:rPr lang="de-AT" dirty="0" err="1"/>
              <a:t>your</a:t>
            </a:r>
            <a:r>
              <a:rPr lang="de-AT" dirty="0"/>
              <a:t> </a:t>
            </a:r>
            <a:r>
              <a:rPr lang="de-AT" dirty="0" err="1"/>
              <a:t>thoughts</a:t>
            </a:r>
            <a:r>
              <a:rPr lang="de-AT" dirty="0"/>
              <a:t> </a:t>
            </a:r>
            <a:r>
              <a:rPr lang="de-AT" dirty="0" err="1"/>
              <a:t>with</a:t>
            </a:r>
            <a:r>
              <a:rPr lang="de-AT" dirty="0"/>
              <a:t> </a:t>
            </a:r>
            <a:r>
              <a:rPr lang="de-AT" dirty="0" err="1"/>
              <a:t>the</a:t>
            </a:r>
            <a:r>
              <a:rPr lang="de-AT" dirty="0"/>
              <a:t> </a:t>
            </a:r>
            <a:r>
              <a:rPr lang="de-AT" dirty="0" err="1"/>
              <a:t>audience</a:t>
            </a:r>
            <a:r>
              <a:rPr lang="de-AT" dirty="0"/>
              <a:t> after </a:t>
            </a:r>
            <a:r>
              <a:rPr lang="de-AT" dirty="0" err="1"/>
              <a:t>your</a:t>
            </a:r>
            <a:r>
              <a:rPr lang="de-AT" dirty="0"/>
              <a:t> </a:t>
            </a:r>
            <a:r>
              <a:rPr lang="de-AT" dirty="0" err="1"/>
              <a:t>group</a:t>
            </a:r>
            <a:r>
              <a:rPr lang="de-AT" dirty="0"/>
              <a:t> </a:t>
            </a:r>
            <a:r>
              <a:rPr lang="de-AT" dirty="0" err="1"/>
              <a:t>discussion</a:t>
            </a:r>
            <a:r>
              <a:rPr lang="de-AT" dirty="0"/>
              <a:t>.</a:t>
            </a:r>
            <a:endParaRPr lang="de-DE" dirty="0"/>
          </a:p>
          <a:p>
            <a:pPr algn="ctr"/>
            <a:endParaRPr lang="de-DE" dirty="0"/>
          </a:p>
          <a:p>
            <a:pPr algn="ctr"/>
            <a:endParaRPr lang="de-DE" dirty="0"/>
          </a:p>
        </p:txBody>
      </p:sp>
      <p:sp>
        <p:nvSpPr>
          <p:cNvPr id="8" name="Fußzeilenplatzhalter 7">
            <a:extLst>
              <a:ext uri="{FF2B5EF4-FFF2-40B4-BE49-F238E27FC236}">
                <a16:creationId xmlns:a16="http://schemas.microsoft.com/office/drawing/2014/main" id="{02197D28-EC46-843E-6742-5AAA9A4023C4}"/>
              </a:ext>
            </a:extLst>
          </p:cNvPr>
          <p:cNvSpPr>
            <a:spLocks noGrp="1"/>
          </p:cNvSpPr>
          <p:nvPr>
            <p:ph type="ftr" sz="quarter" idx="12"/>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D2682BC8-FFDC-0DB5-202C-029A942A2CCD}"/>
              </a:ext>
            </a:extLst>
          </p:cNvPr>
          <p:cNvSpPr>
            <a:spLocks noGrp="1"/>
          </p:cNvSpPr>
          <p:nvPr>
            <p:ph type="sldNum" sz="quarter" idx="13"/>
          </p:nvPr>
        </p:nvSpPr>
        <p:spPr/>
        <p:txBody>
          <a:bodyPr/>
          <a:lstStyle/>
          <a:p>
            <a:fld id="{39505E11-EB17-428F-A226-CE7396E36BB2}" type="slidenum">
              <a:rPr lang="de-DE" smtClean="0"/>
              <a:pPr/>
              <a:t>5</a:t>
            </a:fld>
            <a:endParaRPr lang="de-DE" dirty="0"/>
          </a:p>
        </p:txBody>
      </p:sp>
    </p:spTree>
    <p:extLst>
      <p:ext uri="{BB962C8B-B14F-4D97-AF65-F5344CB8AC3E}">
        <p14:creationId xmlns:p14="http://schemas.microsoft.com/office/powerpoint/2010/main" val="126705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C684B2-CB28-1795-3C0E-A64EF350D6BE}"/>
              </a:ext>
            </a:extLst>
          </p:cNvPr>
          <p:cNvSpPr>
            <a:spLocks noGrp="1"/>
          </p:cNvSpPr>
          <p:nvPr>
            <p:ph type="title"/>
          </p:nvPr>
        </p:nvSpPr>
        <p:spPr/>
        <p:txBody>
          <a:bodyPr>
            <a:normAutofit fontScale="90000"/>
          </a:bodyPr>
          <a:lstStyle/>
          <a:p>
            <a:r>
              <a:rPr lang="de-DE" dirty="0"/>
              <a:t>The „ideal“ 100% </a:t>
            </a:r>
            <a:r>
              <a:rPr lang="de-DE" dirty="0" err="1"/>
              <a:t>of</a:t>
            </a:r>
            <a:r>
              <a:rPr lang="de-DE" dirty="0"/>
              <a:t> </a:t>
            </a:r>
            <a:r>
              <a:rPr lang="de-DE" dirty="0" err="1"/>
              <a:t>unit</a:t>
            </a:r>
            <a:r>
              <a:rPr lang="de-DE" dirty="0"/>
              <a:t> </a:t>
            </a:r>
            <a:r>
              <a:rPr lang="de-DE" dirty="0" err="1"/>
              <a:t>test</a:t>
            </a:r>
            <a:r>
              <a:rPr lang="de-DE" dirty="0"/>
              <a:t> </a:t>
            </a:r>
            <a:r>
              <a:rPr lang="de-DE" dirty="0" err="1"/>
              <a:t>coverage</a:t>
            </a:r>
            <a:r>
              <a:rPr lang="de-DE" dirty="0"/>
              <a:t>…</a:t>
            </a:r>
          </a:p>
        </p:txBody>
      </p:sp>
      <p:sp>
        <p:nvSpPr>
          <p:cNvPr id="3" name="Textplatzhalter 2">
            <a:extLst>
              <a:ext uri="{FF2B5EF4-FFF2-40B4-BE49-F238E27FC236}">
                <a16:creationId xmlns:a16="http://schemas.microsoft.com/office/drawing/2014/main" id="{22C8A67B-27BB-5CF8-4F70-4A14069E6977}"/>
              </a:ext>
            </a:extLst>
          </p:cNvPr>
          <p:cNvSpPr>
            <a:spLocks noGrp="1"/>
          </p:cNvSpPr>
          <p:nvPr>
            <p:ph type="body" sz="quarter" idx="15"/>
          </p:nvPr>
        </p:nvSpPr>
        <p:spPr/>
        <p:txBody>
          <a:bodyPr>
            <a:normAutofit fontScale="92500" lnSpcReduction="10000"/>
          </a:bodyPr>
          <a:lstStyle/>
          <a:p>
            <a:r>
              <a:rPr lang="de-DE" dirty="0"/>
              <a:t>Taxative </a:t>
            </a:r>
            <a:r>
              <a:rPr lang="de-DE" dirty="0" err="1"/>
              <a:t>definition</a:t>
            </a:r>
            <a:r>
              <a:rPr lang="de-DE" dirty="0"/>
              <a:t>, </a:t>
            </a:r>
            <a:r>
              <a:rPr lang="de-DE" dirty="0" err="1"/>
              <a:t>what</a:t>
            </a:r>
            <a:r>
              <a:rPr lang="de-DE" dirty="0"/>
              <a:t> </a:t>
            </a:r>
            <a:r>
              <a:rPr lang="de-DE" dirty="0" err="1"/>
              <a:t>to</a:t>
            </a:r>
            <a:r>
              <a:rPr lang="de-DE" dirty="0"/>
              <a:t> bring </a:t>
            </a:r>
            <a:r>
              <a:rPr lang="de-DE" dirty="0" err="1"/>
              <a:t>under</a:t>
            </a:r>
            <a:r>
              <a:rPr lang="de-DE" dirty="0"/>
              <a:t> </a:t>
            </a:r>
            <a:r>
              <a:rPr lang="de-DE" dirty="0" err="1"/>
              <a:t>unit</a:t>
            </a:r>
            <a:r>
              <a:rPr lang="de-DE" dirty="0"/>
              <a:t> </a:t>
            </a:r>
            <a:r>
              <a:rPr lang="de-DE" dirty="0" err="1"/>
              <a:t>test</a:t>
            </a:r>
            <a:r>
              <a:rPr lang="de-DE" dirty="0"/>
              <a:t> </a:t>
            </a:r>
            <a:r>
              <a:rPr lang="de-DE" dirty="0" err="1"/>
              <a:t>coverage</a:t>
            </a:r>
            <a:r>
              <a:rPr lang="de-DE" dirty="0"/>
              <a:t> and </a:t>
            </a:r>
            <a:r>
              <a:rPr lang="de-DE" dirty="0" err="1"/>
              <a:t>what</a:t>
            </a:r>
            <a:r>
              <a:rPr lang="de-DE" dirty="0"/>
              <a:t> not</a:t>
            </a:r>
          </a:p>
          <a:p>
            <a:r>
              <a:rPr lang="de-DE" dirty="0" err="1"/>
              <a:t>Examples</a:t>
            </a:r>
            <a:r>
              <a:rPr lang="de-DE" dirty="0"/>
              <a:t> </a:t>
            </a:r>
            <a:r>
              <a:rPr lang="de-DE" dirty="0" err="1"/>
              <a:t>to</a:t>
            </a:r>
            <a:r>
              <a:rPr lang="de-DE" dirty="0"/>
              <a:t> </a:t>
            </a:r>
            <a:r>
              <a:rPr lang="de-DE" dirty="0" err="1"/>
              <a:t>cover</a:t>
            </a:r>
            <a:r>
              <a:rPr lang="de-DE" dirty="0"/>
              <a:t>…</a:t>
            </a:r>
          </a:p>
          <a:p>
            <a:pPr lvl="1"/>
            <a:r>
              <a:rPr lang="de-DE" dirty="0"/>
              <a:t>Critical </a:t>
            </a:r>
            <a:r>
              <a:rPr lang="de-DE" dirty="0" err="1"/>
              <a:t>or</a:t>
            </a:r>
            <a:r>
              <a:rPr lang="de-DE" dirty="0"/>
              <a:t> </a:t>
            </a:r>
            <a:r>
              <a:rPr lang="de-DE" dirty="0" err="1"/>
              <a:t>complex</a:t>
            </a:r>
            <a:r>
              <a:rPr lang="de-DE" dirty="0"/>
              <a:t> </a:t>
            </a:r>
            <a:r>
              <a:rPr lang="de-DE" dirty="0" err="1"/>
              <a:t>business</a:t>
            </a:r>
            <a:r>
              <a:rPr lang="de-DE" dirty="0"/>
              <a:t> </a:t>
            </a:r>
            <a:r>
              <a:rPr lang="de-DE" dirty="0" err="1"/>
              <a:t>logic</a:t>
            </a:r>
            <a:endParaRPr lang="de-DE" dirty="0"/>
          </a:p>
          <a:p>
            <a:pPr lvl="1"/>
            <a:r>
              <a:rPr lang="de-DE" dirty="0" err="1"/>
              <a:t>Calculations</a:t>
            </a:r>
            <a:endParaRPr lang="de-DE" dirty="0"/>
          </a:p>
          <a:p>
            <a:pPr lvl="1"/>
            <a:r>
              <a:rPr lang="de-DE" dirty="0" err="1"/>
              <a:t>Exceptions</a:t>
            </a:r>
            <a:endParaRPr lang="de-DE" dirty="0"/>
          </a:p>
          <a:p>
            <a:pPr lvl="1"/>
            <a:r>
              <a:rPr lang="de-DE" dirty="0"/>
              <a:t>Edge </a:t>
            </a:r>
            <a:r>
              <a:rPr lang="de-DE" dirty="0" err="1"/>
              <a:t>cases</a:t>
            </a:r>
            <a:endParaRPr lang="de-DE" dirty="0"/>
          </a:p>
          <a:p>
            <a:r>
              <a:rPr lang="de-DE" dirty="0" err="1"/>
              <a:t>Examples</a:t>
            </a:r>
            <a:r>
              <a:rPr lang="de-DE" dirty="0"/>
              <a:t> </a:t>
            </a:r>
            <a:r>
              <a:rPr lang="de-DE" dirty="0" err="1"/>
              <a:t>to</a:t>
            </a:r>
            <a:r>
              <a:rPr lang="de-DE" dirty="0"/>
              <a:t> </a:t>
            </a:r>
            <a:r>
              <a:rPr lang="de-DE" dirty="0" err="1"/>
              <a:t>exclude</a:t>
            </a:r>
            <a:r>
              <a:rPr lang="de-DE" dirty="0"/>
              <a:t>…</a:t>
            </a:r>
          </a:p>
          <a:p>
            <a:pPr lvl="1"/>
            <a:r>
              <a:rPr lang="de-DE" dirty="0"/>
              <a:t>Setter and Getter </a:t>
            </a:r>
            <a:r>
              <a:rPr lang="de-DE" dirty="0" err="1"/>
              <a:t>methods</a:t>
            </a:r>
            <a:endParaRPr lang="de-DE" dirty="0"/>
          </a:p>
          <a:p>
            <a:pPr lvl="1"/>
            <a:r>
              <a:rPr lang="de-DE" dirty="0"/>
              <a:t>Singletons</a:t>
            </a:r>
          </a:p>
          <a:p>
            <a:pPr lvl="1"/>
            <a:r>
              <a:rPr lang="de-DE" dirty="0"/>
              <a:t>Database </a:t>
            </a:r>
            <a:r>
              <a:rPr lang="de-DE" dirty="0" err="1"/>
              <a:t>access</a:t>
            </a:r>
            <a:r>
              <a:rPr lang="de-DE" dirty="0"/>
              <a:t> </a:t>
            </a:r>
            <a:r>
              <a:rPr lang="de-DE" dirty="0" err="1"/>
              <a:t>libraries</a:t>
            </a:r>
            <a:endParaRPr lang="de-DE" dirty="0"/>
          </a:p>
          <a:p>
            <a:pPr lvl="1"/>
            <a:r>
              <a:rPr lang="de-DE" dirty="0"/>
              <a:t>UI </a:t>
            </a:r>
            <a:r>
              <a:rPr lang="de-DE" dirty="0" err="1"/>
              <a:t>look</a:t>
            </a:r>
            <a:r>
              <a:rPr lang="de-DE" dirty="0"/>
              <a:t> and </a:t>
            </a:r>
            <a:r>
              <a:rPr lang="de-DE" dirty="0" err="1"/>
              <a:t>feel</a:t>
            </a:r>
            <a:endParaRPr lang="de-DE" dirty="0"/>
          </a:p>
        </p:txBody>
      </p:sp>
      <p:sp>
        <p:nvSpPr>
          <p:cNvPr id="4" name="Fußzeilenplatzhalter 3">
            <a:extLst>
              <a:ext uri="{FF2B5EF4-FFF2-40B4-BE49-F238E27FC236}">
                <a16:creationId xmlns:a16="http://schemas.microsoft.com/office/drawing/2014/main" id="{247C8101-9034-E701-1C06-ECB7DF9A8669}"/>
              </a:ext>
            </a:extLst>
          </p:cNvPr>
          <p:cNvSpPr>
            <a:spLocks noGrp="1"/>
          </p:cNvSpPr>
          <p:nvPr>
            <p:ph type="ftr" sz="quarter" idx="13"/>
          </p:nvPr>
        </p:nvSpPr>
        <p:spPr/>
        <p:txBody>
          <a:bodyPr/>
          <a:lstStyle/>
          <a:p>
            <a:r>
              <a:rPr lang="de-DE"/>
              <a:t>Test Driven Development</a:t>
            </a:r>
            <a:endParaRPr lang="de-DE" dirty="0"/>
          </a:p>
        </p:txBody>
      </p:sp>
      <p:sp>
        <p:nvSpPr>
          <p:cNvPr id="7" name="Foliennummernplatzhalter 6">
            <a:extLst>
              <a:ext uri="{FF2B5EF4-FFF2-40B4-BE49-F238E27FC236}">
                <a16:creationId xmlns:a16="http://schemas.microsoft.com/office/drawing/2014/main" id="{201CEDA4-6311-4F27-6F21-F24026487F55}"/>
              </a:ext>
            </a:extLst>
          </p:cNvPr>
          <p:cNvSpPr>
            <a:spLocks noGrp="1"/>
          </p:cNvSpPr>
          <p:nvPr>
            <p:ph type="sldNum" sz="quarter" idx="14"/>
          </p:nvPr>
        </p:nvSpPr>
        <p:spPr/>
        <p:txBody>
          <a:bodyPr/>
          <a:lstStyle/>
          <a:p>
            <a:fld id="{39505E11-EB17-428F-A226-CE7396E36BB2}" type="slidenum">
              <a:rPr lang="de-DE" smtClean="0"/>
              <a:pPr/>
              <a:t>6</a:t>
            </a:fld>
            <a:endParaRPr lang="de-DE" dirty="0"/>
          </a:p>
        </p:txBody>
      </p:sp>
      <p:pic>
        <p:nvPicPr>
          <p:cNvPr id="8" name="Grafik 7">
            <a:extLst>
              <a:ext uri="{FF2B5EF4-FFF2-40B4-BE49-F238E27FC236}">
                <a16:creationId xmlns:a16="http://schemas.microsoft.com/office/drawing/2014/main" id="{832E135E-EF10-3E33-02EF-DAB9D6BA0ECE}"/>
              </a:ext>
            </a:extLst>
          </p:cNvPr>
          <p:cNvPicPr>
            <a:picLocks noChangeAspect="1"/>
          </p:cNvPicPr>
          <p:nvPr/>
        </p:nvPicPr>
        <p:blipFill>
          <a:blip r:embed="rId2"/>
          <a:stretch>
            <a:fillRect/>
          </a:stretch>
        </p:blipFill>
        <p:spPr>
          <a:xfrm>
            <a:off x="5004048" y="637803"/>
            <a:ext cx="3867894" cy="3867894"/>
          </a:xfrm>
          <a:prstGeom prst="rect">
            <a:avLst/>
          </a:prstGeom>
        </p:spPr>
      </p:pic>
    </p:spTree>
    <p:extLst>
      <p:ext uri="{BB962C8B-B14F-4D97-AF65-F5344CB8AC3E}">
        <p14:creationId xmlns:p14="http://schemas.microsoft.com/office/powerpoint/2010/main" val="11253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F15C775-FAE8-5DEF-65CC-6E1908E2C3B0}"/>
              </a:ext>
            </a:extLst>
          </p:cNvPr>
          <p:cNvSpPr>
            <a:spLocks noGrp="1"/>
          </p:cNvSpPr>
          <p:nvPr>
            <p:ph type="title"/>
          </p:nvPr>
        </p:nvSpPr>
        <p:spPr/>
        <p:txBody>
          <a:bodyPr>
            <a:normAutofit fontScale="90000"/>
          </a:bodyPr>
          <a:lstStyle/>
          <a:p>
            <a:r>
              <a:rPr lang="de-DE" dirty="0"/>
              <a:t>Running </a:t>
            </a:r>
            <a:r>
              <a:rPr lang="de-DE" dirty="0" err="1"/>
              <a:t>unit</a:t>
            </a:r>
            <a:r>
              <a:rPr lang="de-DE" dirty="0"/>
              <a:t> </a:t>
            </a:r>
            <a:r>
              <a:rPr lang="de-DE" dirty="0" err="1"/>
              <a:t>tests</a:t>
            </a:r>
            <a:r>
              <a:rPr lang="de-DE" dirty="0"/>
              <a:t> in </a:t>
            </a:r>
            <a:r>
              <a:rPr lang="de-DE" dirty="0" err="1"/>
              <a:t>practice</a:t>
            </a:r>
            <a:endParaRPr lang="de-DE" dirty="0"/>
          </a:p>
        </p:txBody>
      </p:sp>
      <p:sp>
        <p:nvSpPr>
          <p:cNvPr id="7" name="Textplatzhalter 6">
            <a:extLst>
              <a:ext uri="{FF2B5EF4-FFF2-40B4-BE49-F238E27FC236}">
                <a16:creationId xmlns:a16="http://schemas.microsoft.com/office/drawing/2014/main" id="{B00E1595-1A25-ED54-FDA1-587DE3E16FDA}"/>
              </a:ext>
            </a:extLst>
          </p:cNvPr>
          <p:cNvSpPr>
            <a:spLocks noGrp="1"/>
          </p:cNvSpPr>
          <p:nvPr>
            <p:ph type="body" sz="quarter" idx="15"/>
          </p:nvPr>
        </p:nvSpPr>
        <p:spPr/>
        <p:txBody>
          <a:bodyPr/>
          <a:lstStyle/>
          <a:p>
            <a:r>
              <a:rPr lang="de-DE" dirty="0" err="1"/>
              <a:t>Where</a:t>
            </a:r>
            <a:endParaRPr lang="de-DE" dirty="0"/>
          </a:p>
          <a:p>
            <a:pPr lvl="1"/>
            <a:r>
              <a:rPr lang="de-DE" dirty="0"/>
              <a:t>In </a:t>
            </a:r>
            <a:r>
              <a:rPr lang="de-DE" dirty="0" err="1"/>
              <a:t>your</a:t>
            </a:r>
            <a:r>
              <a:rPr lang="de-DE" dirty="0"/>
              <a:t> IDE</a:t>
            </a:r>
          </a:p>
          <a:p>
            <a:pPr lvl="1"/>
            <a:r>
              <a:rPr lang="de-DE" dirty="0"/>
              <a:t>In </a:t>
            </a:r>
            <a:r>
              <a:rPr lang="de-DE" dirty="0" err="1"/>
              <a:t>the</a:t>
            </a:r>
            <a:r>
              <a:rPr lang="de-DE" dirty="0"/>
              <a:t> </a:t>
            </a:r>
            <a:r>
              <a:rPr lang="de-DE" dirty="0" err="1"/>
              <a:t>base</a:t>
            </a:r>
            <a:r>
              <a:rPr lang="de-DE" dirty="0"/>
              <a:t> </a:t>
            </a:r>
            <a:r>
              <a:rPr lang="de-DE" dirty="0" err="1"/>
              <a:t>build</a:t>
            </a:r>
            <a:r>
              <a:rPr lang="de-DE" dirty="0"/>
              <a:t> on </a:t>
            </a:r>
            <a:r>
              <a:rPr lang="de-DE" dirty="0" err="1"/>
              <a:t>the</a:t>
            </a:r>
            <a:r>
              <a:rPr lang="de-DE" dirty="0"/>
              <a:t> CI </a:t>
            </a:r>
            <a:r>
              <a:rPr lang="de-DE" dirty="0" err="1"/>
              <a:t>system</a:t>
            </a:r>
            <a:endParaRPr lang="de-DE" dirty="0"/>
          </a:p>
          <a:p>
            <a:pPr lvl="1"/>
            <a:r>
              <a:rPr lang="de-DE" dirty="0"/>
              <a:t>In </a:t>
            </a:r>
            <a:r>
              <a:rPr lang="de-DE" dirty="0" err="1"/>
              <a:t>later</a:t>
            </a:r>
            <a:r>
              <a:rPr lang="de-DE" dirty="0"/>
              <a:t> </a:t>
            </a:r>
            <a:r>
              <a:rPr lang="de-DE" dirty="0" err="1"/>
              <a:t>builds</a:t>
            </a:r>
            <a:r>
              <a:rPr lang="de-DE" dirty="0"/>
              <a:t> </a:t>
            </a:r>
            <a:r>
              <a:rPr lang="de-DE" dirty="0" err="1"/>
              <a:t>as</a:t>
            </a:r>
            <a:r>
              <a:rPr lang="de-DE" dirty="0"/>
              <a:t> a </a:t>
            </a:r>
            <a:r>
              <a:rPr lang="de-DE" dirty="0" err="1"/>
              <a:t>verification</a:t>
            </a:r>
            <a:endParaRPr lang="de-DE" dirty="0"/>
          </a:p>
          <a:p>
            <a:pPr lvl="1"/>
            <a:r>
              <a:rPr lang="de-DE" dirty="0"/>
              <a:t>In </a:t>
            </a:r>
            <a:r>
              <a:rPr lang="de-DE" dirty="0" err="1"/>
              <a:t>production</a:t>
            </a:r>
            <a:r>
              <a:rPr lang="de-DE" dirty="0"/>
              <a:t> </a:t>
            </a:r>
            <a:r>
              <a:rPr lang="de-DE" dirty="0" err="1"/>
              <a:t>as</a:t>
            </a:r>
            <a:r>
              <a:rPr lang="de-DE" dirty="0"/>
              <a:t> a </a:t>
            </a:r>
            <a:r>
              <a:rPr lang="de-DE" dirty="0" err="1"/>
              <a:t>production</a:t>
            </a:r>
            <a:r>
              <a:rPr lang="de-DE" dirty="0"/>
              <a:t> </a:t>
            </a:r>
            <a:r>
              <a:rPr lang="de-DE" dirty="0" err="1"/>
              <a:t>verification</a:t>
            </a:r>
            <a:endParaRPr lang="de-DE" dirty="0"/>
          </a:p>
        </p:txBody>
      </p:sp>
      <p:sp>
        <p:nvSpPr>
          <p:cNvPr id="8" name="Textplatzhalter 7">
            <a:extLst>
              <a:ext uri="{FF2B5EF4-FFF2-40B4-BE49-F238E27FC236}">
                <a16:creationId xmlns:a16="http://schemas.microsoft.com/office/drawing/2014/main" id="{14D8A511-002E-D8DC-7442-5858A31AA0BE}"/>
              </a:ext>
            </a:extLst>
          </p:cNvPr>
          <p:cNvSpPr>
            <a:spLocks noGrp="1"/>
          </p:cNvSpPr>
          <p:nvPr>
            <p:ph type="body" sz="quarter" idx="16"/>
          </p:nvPr>
        </p:nvSpPr>
        <p:spPr/>
        <p:txBody>
          <a:bodyPr/>
          <a:lstStyle/>
          <a:p>
            <a:r>
              <a:rPr lang="de-DE" dirty="0" err="1"/>
              <a:t>When</a:t>
            </a:r>
            <a:endParaRPr lang="de-DE" dirty="0"/>
          </a:p>
          <a:p>
            <a:pPr lvl="1"/>
            <a:r>
              <a:rPr lang="de-DE" dirty="0"/>
              <a:t>As </a:t>
            </a:r>
            <a:r>
              <a:rPr lang="de-DE" dirty="0" err="1"/>
              <a:t>often</a:t>
            </a:r>
            <a:r>
              <a:rPr lang="de-DE" dirty="0"/>
              <a:t> </a:t>
            </a:r>
            <a:r>
              <a:rPr lang="de-DE" dirty="0" err="1"/>
              <a:t>as</a:t>
            </a:r>
            <a:r>
              <a:rPr lang="de-DE" dirty="0"/>
              <a:t> possible</a:t>
            </a:r>
          </a:p>
          <a:p>
            <a:pPr lvl="1"/>
            <a:r>
              <a:rPr lang="de-DE" dirty="0"/>
              <a:t>On save</a:t>
            </a:r>
          </a:p>
          <a:p>
            <a:pPr lvl="1"/>
            <a:r>
              <a:rPr lang="de-DE" dirty="0"/>
              <a:t>On </a:t>
            </a:r>
            <a:r>
              <a:rPr lang="de-DE" dirty="0" err="1"/>
              <a:t>compile</a:t>
            </a:r>
            <a:endParaRPr lang="de-DE" dirty="0"/>
          </a:p>
          <a:p>
            <a:pPr lvl="1"/>
            <a:r>
              <a:rPr lang="de-DE" dirty="0"/>
              <a:t>On </a:t>
            </a:r>
            <a:r>
              <a:rPr lang="de-DE" dirty="0" err="1"/>
              <a:t>local</a:t>
            </a:r>
            <a:r>
              <a:rPr lang="de-DE" dirty="0"/>
              <a:t> </a:t>
            </a:r>
            <a:r>
              <a:rPr lang="de-DE" dirty="0" err="1"/>
              <a:t>build</a:t>
            </a:r>
            <a:endParaRPr lang="de-DE" dirty="0"/>
          </a:p>
        </p:txBody>
      </p:sp>
      <p:sp>
        <p:nvSpPr>
          <p:cNvPr id="4" name="Fußzeilenplatzhalter 3">
            <a:extLst>
              <a:ext uri="{FF2B5EF4-FFF2-40B4-BE49-F238E27FC236}">
                <a16:creationId xmlns:a16="http://schemas.microsoft.com/office/drawing/2014/main" id="{961734DD-1B00-8C1E-E029-AC61817D2E50}"/>
              </a:ext>
            </a:extLst>
          </p:cNvPr>
          <p:cNvSpPr>
            <a:spLocks noGrp="1"/>
          </p:cNvSpPr>
          <p:nvPr>
            <p:ph type="ftr" sz="quarter" idx="13"/>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779F4675-CDFE-D1DF-E207-0C4CDBE5160F}"/>
              </a:ext>
            </a:extLst>
          </p:cNvPr>
          <p:cNvSpPr>
            <a:spLocks noGrp="1"/>
          </p:cNvSpPr>
          <p:nvPr>
            <p:ph type="sldNum" sz="quarter" idx="14"/>
          </p:nvPr>
        </p:nvSpPr>
        <p:spPr/>
        <p:txBody>
          <a:bodyPr/>
          <a:lstStyle/>
          <a:p>
            <a:fld id="{39505E11-EB17-428F-A226-CE7396E36BB2}" type="slidenum">
              <a:rPr lang="de-DE" smtClean="0"/>
              <a:pPr/>
              <a:t>7</a:t>
            </a:fld>
            <a:endParaRPr lang="de-DE" dirty="0"/>
          </a:p>
        </p:txBody>
      </p:sp>
    </p:spTree>
    <p:extLst>
      <p:ext uri="{BB962C8B-B14F-4D97-AF65-F5344CB8AC3E}">
        <p14:creationId xmlns:p14="http://schemas.microsoft.com/office/powerpoint/2010/main" val="3985285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966D7-0984-DE6E-5804-3CEBADF37AE6}"/>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46678550-9E35-AB6D-222F-CC4101EC5635}"/>
              </a:ext>
            </a:extLst>
          </p:cNvPr>
          <p:cNvSpPr txBox="1"/>
          <p:nvPr/>
        </p:nvSpPr>
        <p:spPr>
          <a:xfrm>
            <a:off x="1062067" y="987574"/>
            <a:ext cx="7019870" cy="2862322"/>
          </a:xfrm>
          <a:prstGeom prst="rect">
            <a:avLst/>
          </a:prstGeom>
          <a:noFill/>
        </p:spPr>
        <p:txBody>
          <a:bodyPr wrap="none" rtlCol="0">
            <a:spAutoFit/>
          </a:bodyPr>
          <a:lstStyle/>
          <a:p>
            <a:pPr algn="ctr"/>
            <a:r>
              <a:rPr lang="de-DE" b="1" dirty="0"/>
              <a:t>Group </a:t>
            </a:r>
            <a:r>
              <a:rPr lang="de-DE" b="1" dirty="0" err="1"/>
              <a:t>Discussion</a:t>
            </a:r>
            <a:endParaRPr lang="de-DE" b="1" dirty="0"/>
          </a:p>
          <a:p>
            <a:pPr algn="ctr"/>
            <a:endParaRPr lang="de-DE" dirty="0"/>
          </a:p>
          <a:p>
            <a:pPr algn="ctr"/>
            <a:r>
              <a:rPr lang="en-US" dirty="0"/>
              <a:t>Timebox 5 minutes</a:t>
            </a:r>
          </a:p>
          <a:p>
            <a:pPr algn="ctr"/>
            <a:endParaRPr lang="en-US" dirty="0"/>
          </a:p>
          <a:p>
            <a:pPr algn="ctr"/>
            <a:r>
              <a:rPr lang="en-US" dirty="0"/>
              <a:t>In small groups of 5 participants, discuss:</a:t>
            </a:r>
          </a:p>
          <a:p>
            <a:pPr algn="ctr"/>
            <a:r>
              <a:rPr lang="en-US" dirty="0"/>
              <a:t>“</a:t>
            </a:r>
            <a:r>
              <a:rPr lang="de-DE" dirty="0"/>
              <a:t>Code Quality – </a:t>
            </a:r>
            <a:r>
              <a:rPr lang="de-DE" dirty="0" err="1"/>
              <a:t>what</a:t>
            </a:r>
            <a:r>
              <a:rPr lang="de-DE" dirty="0"/>
              <a:t> </a:t>
            </a:r>
            <a:r>
              <a:rPr lang="de-DE" dirty="0" err="1"/>
              <a:t>makes</a:t>
            </a:r>
            <a:r>
              <a:rPr lang="de-DE" dirty="0"/>
              <a:t> </a:t>
            </a:r>
            <a:r>
              <a:rPr lang="de-DE" dirty="0" err="1"/>
              <a:t>good</a:t>
            </a:r>
            <a:r>
              <a:rPr lang="de-DE" dirty="0"/>
              <a:t> code in </a:t>
            </a:r>
            <a:r>
              <a:rPr lang="de-DE" dirty="0" err="1"/>
              <a:t>your</a:t>
            </a:r>
            <a:r>
              <a:rPr lang="de-DE" dirty="0"/>
              <a:t> </a:t>
            </a:r>
            <a:r>
              <a:rPr lang="de-DE" dirty="0" err="1"/>
              <a:t>opinion</a:t>
            </a:r>
            <a:r>
              <a:rPr lang="de-DE" dirty="0"/>
              <a:t>?“</a:t>
            </a:r>
          </a:p>
          <a:p>
            <a:pPr algn="ctr"/>
            <a:endParaRPr lang="en-US" dirty="0"/>
          </a:p>
          <a:p>
            <a:pPr algn="ctr"/>
            <a:r>
              <a:rPr lang="de-AT" dirty="0"/>
              <a:t>Share </a:t>
            </a:r>
            <a:r>
              <a:rPr lang="de-AT" dirty="0" err="1"/>
              <a:t>your</a:t>
            </a:r>
            <a:r>
              <a:rPr lang="de-AT" dirty="0"/>
              <a:t> </a:t>
            </a:r>
            <a:r>
              <a:rPr lang="de-AT" dirty="0" err="1"/>
              <a:t>thoughts</a:t>
            </a:r>
            <a:r>
              <a:rPr lang="de-AT" dirty="0"/>
              <a:t> </a:t>
            </a:r>
            <a:r>
              <a:rPr lang="de-AT" dirty="0" err="1"/>
              <a:t>with</a:t>
            </a:r>
            <a:r>
              <a:rPr lang="de-AT" dirty="0"/>
              <a:t> </a:t>
            </a:r>
            <a:r>
              <a:rPr lang="de-AT" dirty="0" err="1"/>
              <a:t>the</a:t>
            </a:r>
            <a:r>
              <a:rPr lang="de-AT" dirty="0"/>
              <a:t> </a:t>
            </a:r>
            <a:r>
              <a:rPr lang="de-AT" dirty="0" err="1"/>
              <a:t>audience</a:t>
            </a:r>
            <a:r>
              <a:rPr lang="de-AT" dirty="0"/>
              <a:t> after </a:t>
            </a:r>
            <a:r>
              <a:rPr lang="de-AT" dirty="0" err="1"/>
              <a:t>your</a:t>
            </a:r>
            <a:r>
              <a:rPr lang="de-AT" dirty="0"/>
              <a:t> </a:t>
            </a:r>
            <a:r>
              <a:rPr lang="de-AT" dirty="0" err="1"/>
              <a:t>group</a:t>
            </a:r>
            <a:r>
              <a:rPr lang="de-AT" dirty="0"/>
              <a:t> </a:t>
            </a:r>
            <a:r>
              <a:rPr lang="de-AT" dirty="0" err="1"/>
              <a:t>discussion</a:t>
            </a:r>
            <a:r>
              <a:rPr lang="de-AT" dirty="0"/>
              <a:t>.</a:t>
            </a:r>
            <a:endParaRPr lang="de-DE" dirty="0"/>
          </a:p>
          <a:p>
            <a:pPr algn="ctr"/>
            <a:endParaRPr lang="de-DE" dirty="0"/>
          </a:p>
          <a:p>
            <a:pPr algn="ctr"/>
            <a:endParaRPr lang="de-DE" dirty="0"/>
          </a:p>
        </p:txBody>
      </p:sp>
      <p:sp>
        <p:nvSpPr>
          <p:cNvPr id="8" name="Fußzeilenplatzhalter 7">
            <a:extLst>
              <a:ext uri="{FF2B5EF4-FFF2-40B4-BE49-F238E27FC236}">
                <a16:creationId xmlns:a16="http://schemas.microsoft.com/office/drawing/2014/main" id="{D092E116-3B0F-2620-8B16-8BB2F38CFFB7}"/>
              </a:ext>
            </a:extLst>
          </p:cNvPr>
          <p:cNvSpPr>
            <a:spLocks noGrp="1"/>
          </p:cNvSpPr>
          <p:nvPr>
            <p:ph type="ftr" sz="quarter" idx="12"/>
          </p:nvPr>
        </p:nvSpPr>
        <p:spPr/>
        <p:txBody>
          <a:bodyPr/>
          <a:lstStyle/>
          <a:p>
            <a:r>
              <a:rPr lang="de-DE"/>
              <a:t>Test Driven Development</a:t>
            </a:r>
            <a:endParaRPr lang="de-DE" dirty="0"/>
          </a:p>
        </p:txBody>
      </p:sp>
      <p:sp>
        <p:nvSpPr>
          <p:cNvPr id="2" name="Foliennummernplatzhalter 1">
            <a:extLst>
              <a:ext uri="{FF2B5EF4-FFF2-40B4-BE49-F238E27FC236}">
                <a16:creationId xmlns:a16="http://schemas.microsoft.com/office/drawing/2014/main" id="{2F573854-B30A-9B5C-4CC9-5CD7FC715C32}"/>
              </a:ext>
            </a:extLst>
          </p:cNvPr>
          <p:cNvSpPr>
            <a:spLocks noGrp="1"/>
          </p:cNvSpPr>
          <p:nvPr>
            <p:ph type="sldNum" sz="quarter" idx="13"/>
          </p:nvPr>
        </p:nvSpPr>
        <p:spPr/>
        <p:txBody>
          <a:bodyPr/>
          <a:lstStyle/>
          <a:p>
            <a:fld id="{39505E11-EB17-428F-A226-CE7396E36BB2}" type="slidenum">
              <a:rPr lang="de-DE" smtClean="0"/>
              <a:pPr/>
              <a:t>8</a:t>
            </a:fld>
            <a:endParaRPr lang="de-DE" dirty="0"/>
          </a:p>
        </p:txBody>
      </p:sp>
    </p:spTree>
    <p:extLst>
      <p:ext uri="{BB962C8B-B14F-4D97-AF65-F5344CB8AC3E}">
        <p14:creationId xmlns:p14="http://schemas.microsoft.com/office/powerpoint/2010/main" val="209781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06F688-5283-40F6-2821-899FE4CCC3D8}"/>
              </a:ext>
            </a:extLst>
          </p:cNvPr>
          <p:cNvSpPr>
            <a:spLocks noGrp="1"/>
          </p:cNvSpPr>
          <p:nvPr>
            <p:ph type="title"/>
          </p:nvPr>
        </p:nvSpPr>
        <p:spPr/>
        <p:txBody>
          <a:bodyPr>
            <a:normAutofit fontScale="90000"/>
          </a:bodyPr>
          <a:lstStyle/>
          <a:p>
            <a:r>
              <a:rPr lang="de-DE" dirty="0"/>
              <a:t>Naming &amp; </a:t>
            </a:r>
            <a:r>
              <a:rPr lang="de-DE" dirty="0" err="1"/>
              <a:t>Documentation</a:t>
            </a:r>
            <a:br>
              <a:rPr lang="de-DE" dirty="0"/>
            </a:br>
            <a:endParaRPr lang="de-DE" dirty="0"/>
          </a:p>
        </p:txBody>
      </p:sp>
      <p:sp>
        <p:nvSpPr>
          <p:cNvPr id="6" name="Textplatzhalter 5">
            <a:extLst>
              <a:ext uri="{FF2B5EF4-FFF2-40B4-BE49-F238E27FC236}">
                <a16:creationId xmlns:a16="http://schemas.microsoft.com/office/drawing/2014/main" id="{8CFD5C82-E001-093C-4D86-D5CCD4D9B27F}"/>
              </a:ext>
            </a:extLst>
          </p:cNvPr>
          <p:cNvSpPr>
            <a:spLocks noGrp="1"/>
          </p:cNvSpPr>
          <p:nvPr>
            <p:ph type="body" sz="quarter" idx="15"/>
          </p:nvPr>
        </p:nvSpPr>
        <p:spPr/>
        <p:txBody>
          <a:bodyPr/>
          <a:lstStyle/>
          <a:p>
            <a:r>
              <a:rPr lang="de-DE" dirty="0"/>
              <a:t>Constants, Variables, Methods, Classes, </a:t>
            </a:r>
            <a:r>
              <a:rPr lang="de-DE" dirty="0" err="1"/>
              <a:t>Functions</a:t>
            </a:r>
            <a:r>
              <a:rPr lang="de-DE" dirty="0"/>
              <a:t>, Packages,…</a:t>
            </a:r>
          </a:p>
          <a:p>
            <a:r>
              <a:rPr lang="de-DE" dirty="0" err="1"/>
              <a:t>Should</a:t>
            </a:r>
            <a:r>
              <a:rPr lang="de-DE" dirty="0"/>
              <a:t> not</a:t>
            </a:r>
          </a:p>
          <a:p>
            <a:pPr lvl="1"/>
            <a:r>
              <a:rPr lang="de-DE" dirty="0"/>
              <a:t>Carry redundant </a:t>
            </a:r>
            <a:r>
              <a:rPr lang="de-DE" dirty="0" err="1"/>
              <a:t>information</a:t>
            </a:r>
            <a:endParaRPr lang="de-DE" dirty="0"/>
          </a:p>
          <a:p>
            <a:pPr lvl="1"/>
            <a:r>
              <a:rPr lang="de-DE" dirty="0" err="1"/>
              <a:t>Expose</a:t>
            </a:r>
            <a:r>
              <a:rPr lang="de-DE" dirty="0"/>
              <a:t> </a:t>
            </a:r>
            <a:r>
              <a:rPr lang="de-DE" dirty="0" err="1"/>
              <a:t>implementation</a:t>
            </a:r>
            <a:r>
              <a:rPr lang="de-DE" dirty="0"/>
              <a:t> </a:t>
            </a:r>
            <a:r>
              <a:rPr lang="de-DE" dirty="0" err="1"/>
              <a:t>details</a:t>
            </a:r>
            <a:endParaRPr lang="de-DE" dirty="0"/>
          </a:p>
          <a:p>
            <a:r>
              <a:rPr lang="de-DE" dirty="0" err="1"/>
              <a:t>Should</a:t>
            </a:r>
            <a:r>
              <a:rPr lang="de-DE" dirty="0"/>
              <a:t> </a:t>
            </a:r>
            <a:r>
              <a:rPr lang="de-DE" dirty="0" err="1"/>
              <a:t>be</a:t>
            </a:r>
            <a:endParaRPr lang="de-DE" dirty="0"/>
          </a:p>
          <a:p>
            <a:pPr lvl="1"/>
            <a:r>
              <a:rPr lang="de-DE" dirty="0"/>
              <a:t>As </a:t>
            </a:r>
            <a:r>
              <a:rPr lang="de-DE" dirty="0" err="1"/>
              <a:t>long</a:t>
            </a:r>
            <a:r>
              <a:rPr lang="de-DE" dirty="0"/>
              <a:t> </a:t>
            </a:r>
            <a:r>
              <a:rPr lang="de-DE" dirty="0" err="1"/>
              <a:t>as</a:t>
            </a:r>
            <a:r>
              <a:rPr lang="de-DE" dirty="0"/>
              <a:t> </a:t>
            </a:r>
            <a:r>
              <a:rPr lang="de-DE" dirty="0" err="1"/>
              <a:t>necessary</a:t>
            </a:r>
            <a:endParaRPr lang="de-DE" dirty="0"/>
          </a:p>
          <a:p>
            <a:pPr lvl="1"/>
            <a:r>
              <a:rPr lang="de-DE" dirty="0"/>
              <a:t>Not </a:t>
            </a:r>
            <a:r>
              <a:rPr lang="de-DE" dirty="0" err="1"/>
              <a:t>to</a:t>
            </a:r>
            <a:r>
              <a:rPr lang="de-DE" dirty="0"/>
              <a:t> </a:t>
            </a:r>
            <a:r>
              <a:rPr lang="de-DE" dirty="0" err="1"/>
              <a:t>short</a:t>
            </a:r>
            <a:r>
              <a:rPr lang="de-DE" dirty="0"/>
              <a:t> (e.g. </a:t>
            </a:r>
            <a:r>
              <a:rPr lang="de-DE" dirty="0" err="1"/>
              <a:t>i,j</a:t>
            </a:r>
            <a:r>
              <a:rPr lang="de-DE" dirty="0"/>
              <a:t>)</a:t>
            </a:r>
          </a:p>
          <a:p>
            <a:pPr lvl="1"/>
            <a:r>
              <a:rPr lang="de-DE" dirty="0" err="1"/>
              <a:t>CamelCase</a:t>
            </a:r>
            <a:r>
              <a:rPr lang="de-DE" dirty="0"/>
              <a:t> </a:t>
            </a:r>
            <a:r>
              <a:rPr lang="de-DE" dirty="0" err="1"/>
              <a:t>for</a:t>
            </a:r>
            <a:r>
              <a:rPr lang="de-DE" dirty="0"/>
              <a:t> </a:t>
            </a:r>
            <a:r>
              <a:rPr lang="de-DE" dirty="0" err="1"/>
              <a:t>production</a:t>
            </a:r>
            <a:r>
              <a:rPr lang="de-DE" dirty="0"/>
              <a:t> code</a:t>
            </a:r>
          </a:p>
          <a:p>
            <a:pPr lvl="1"/>
            <a:r>
              <a:rPr lang="de-DE" dirty="0" err="1"/>
              <a:t>Pascal_Case</a:t>
            </a:r>
            <a:r>
              <a:rPr lang="de-DE" dirty="0"/>
              <a:t> </a:t>
            </a:r>
            <a:r>
              <a:rPr lang="de-DE" dirty="0" err="1"/>
              <a:t>for</a:t>
            </a:r>
            <a:r>
              <a:rPr lang="de-DE" dirty="0"/>
              <a:t> </a:t>
            </a:r>
            <a:r>
              <a:rPr lang="de-DE" dirty="0" err="1"/>
              <a:t>unit</a:t>
            </a:r>
            <a:r>
              <a:rPr lang="de-DE" dirty="0"/>
              <a:t> </a:t>
            </a:r>
            <a:r>
              <a:rPr lang="de-DE" dirty="0" err="1"/>
              <a:t>tests</a:t>
            </a:r>
            <a:endParaRPr lang="de-DE" dirty="0"/>
          </a:p>
        </p:txBody>
      </p:sp>
      <p:sp>
        <p:nvSpPr>
          <p:cNvPr id="7" name="Textplatzhalter 6">
            <a:extLst>
              <a:ext uri="{FF2B5EF4-FFF2-40B4-BE49-F238E27FC236}">
                <a16:creationId xmlns:a16="http://schemas.microsoft.com/office/drawing/2014/main" id="{0724C8CA-6F74-08E4-14D1-6E8BCE71F4F1}"/>
              </a:ext>
            </a:extLst>
          </p:cNvPr>
          <p:cNvSpPr>
            <a:spLocks noGrp="1"/>
          </p:cNvSpPr>
          <p:nvPr>
            <p:ph type="body" sz="quarter" idx="16"/>
          </p:nvPr>
        </p:nvSpPr>
        <p:spPr/>
        <p:txBody>
          <a:bodyPr/>
          <a:lstStyle/>
          <a:p>
            <a:r>
              <a:rPr lang="de-DE" dirty="0" err="1"/>
              <a:t>Documentation</a:t>
            </a:r>
            <a:endParaRPr lang="de-DE" dirty="0"/>
          </a:p>
          <a:p>
            <a:pPr lvl="1"/>
            <a:r>
              <a:rPr lang="de-DE" dirty="0"/>
              <a:t>Just </a:t>
            </a:r>
            <a:r>
              <a:rPr lang="de-DE" dirty="0" err="1"/>
              <a:t>enough</a:t>
            </a:r>
            <a:endParaRPr lang="de-DE" dirty="0"/>
          </a:p>
          <a:p>
            <a:pPr lvl="1"/>
            <a:r>
              <a:rPr lang="de-DE" dirty="0" err="1"/>
              <a:t>Should</a:t>
            </a:r>
            <a:r>
              <a:rPr lang="de-DE" dirty="0"/>
              <a:t> not </a:t>
            </a:r>
            <a:r>
              <a:rPr lang="de-DE" dirty="0" err="1"/>
              <a:t>repeat</a:t>
            </a:r>
            <a:r>
              <a:rPr lang="de-DE" dirty="0"/>
              <a:t>, </a:t>
            </a:r>
            <a:r>
              <a:rPr lang="de-DE" dirty="0" err="1"/>
              <a:t>what</a:t>
            </a:r>
            <a:r>
              <a:rPr lang="de-DE" dirty="0"/>
              <a:t> </a:t>
            </a:r>
            <a:r>
              <a:rPr lang="de-DE" dirty="0" err="1"/>
              <a:t>can</a:t>
            </a:r>
            <a:r>
              <a:rPr lang="de-DE" dirty="0"/>
              <a:t> </a:t>
            </a:r>
            <a:r>
              <a:rPr lang="de-DE" dirty="0" err="1"/>
              <a:t>be</a:t>
            </a:r>
            <a:r>
              <a:rPr lang="de-DE" dirty="0"/>
              <a:t> </a:t>
            </a:r>
            <a:r>
              <a:rPr lang="de-DE" dirty="0" err="1"/>
              <a:t>read</a:t>
            </a:r>
            <a:r>
              <a:rPr lang="de-DE" dirty="0"/>
              <a:t> out </a:t>
            </a:r>
            <a:r>
              <a:rPr lang="de-DE" dirty="0" err="1"/>
              <a:t>of</a:t>
            </a:r>
            <a:r>
              <a:rPr lang="de-DE" dirty="0"/>
              <a:t> </a:t>
            </a:r>
            <a:r>
              <a:rPr lang="de-DE" dirty="0" err="1"/>
              <a:t>the</a:t>
            </a:r>
            <a:r>
              <a:rPr lang="de-DE" dirty="0"/>
              <a:t> code</a:t>
            </a:r>
          </a:p>
          <a:p>
            <a:pPr lvl="1"/>
            <a:r>
              <a:rPr lang="de-DE" dirty="0"/>
              <a:t>Code </a:t>
            </a:r>
            <a:r>
              <a:rPr lang="de-DE" dirty="0" err="1"/>
              <a:t>should</a:t>
            </a:r>
            <a:r>
              <a:rPr lang="de-DE" dirty="0"/>
              <a:t> </a:t>
            </a:r>
            <a:r>
              <a:rPr lang="de-DE" dirty="0" err="1"/>
              <a:t>be</a:t>
            </a:r>
            <a:r>
              <a:rPr lang="de-DE" dirty="0"/>
              <a:t> </a:t>
            </a:r>
            <a:r>
              <a:rPr lang="de-DE" dirty="0" err="1"/>
              <a:t>readable</a:t>
            </a:r>
            <a:r>
              <a:rPr lang="de-DE" dirty="0"/>
              <a:t> like a </a:t>
            </a:r>
            <a:r>
              <a:rPr lang="de-DE" dirty="0" err="1"/>
              <a:t>book</a:t>
            </a:r>
            <a:endParaRPr lang="de-DE" dirty="0"/>
          </a:p>
          <a:p>
            <a:pPr lvl="1"/>
            <a:r>
              <a:rPr lang="de-DE" dirty="0" err="1"/>
              <a:t>If</a:t>
            </a:r>
            <a:r>
              <a:rPr lang="de-DE" dirty="0"/>
              <a:t> </a:t>
            </a:r>
            <a:r>
              <a:rPr lang="de-DE" dirty="0" err="1"/>
              <a:t>something</a:t>
            </a:r>
            <a:r>
              <a:rPr lang="de-DE" dirty="0"/>
              <a:t> </a:t>
            </a:r>
            <a:r>
              <a:rPr lang="de-DE" dirty="0" err="1"/>
              <a:t>is</a:t>
            </a:r>
            <a:r>
              <a:rPr lang="de-DE" dirty="0"/>
              <a:t> </a:t>
            </a:r>
            <a:r>
              <a:rPr lang="de-DE" dirty="0" err="1"/>
              <a:t>that</a:t>
            </a:r>
            <a:r>
              <a:rPr lang="de-DE" dirty="0"/>
              <a:t> </a:t>
            </a:r>
            <a:r>
              <a:rPr lang="de-DE" dirty="0" err="1"/>
              <a:t>complicated</a:t>
            </a:r>
            <a:r>
              <a:rPr lang="de-DE" dirty="0"/>
              <a:t>, </a:t>
            </a:r>
            <a:r>
              <a:rPr lang="de-DE" dirty="0" err="1"/>
              <a:t>that</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explain</a:t>
            </a:r>
            <a:r>
              <a:rPr lang="de-DE" dirty="0"/>
              <a:t> </a:t>
            </a:r>
            <a:r>
              <a:rPr lang="de-DE" dirty="0" err="1"/>
              <a:t>it</a:t>
            </a:r>
            <a:r>
              <a:rPr lang="de-DE" dirty="0"/>
              <a:t> in a </a:t>
            </a:r>
            <a:r>
              <a:rPr lang="de-DE" dirty="0" err="1"/>
              <a:t>comment</a:t>
            </a:r>
            <a:r>
              <a:rPr lang="de-DE" dirty="0"/>
              <a:t>, </a:t>
            </a:r>
            <a:r>
              <a:rPr lang="de-DE" dirty="0" err="1"/>
              <a:t>refactor</a:t>
            </a:r>
            <a:r>
              <a:rPr lang="de-DE" dirty="0"/>
              <a:t> </a:t>
            </a:r>
            <a:r>
              <a:rPr lang="de-DE" dirty="0" err="1"/>
              <a:t>it</a:t>
            </a:r>
            <a:endParaRPr lang="de-DE" dirty="0"/>
          </a:p>
        </p:txBody>
      </p:sp>
      <p:sp>
        <p:nvSpPr>
          <p:cNvPr id="4" name="Fußzeilenplatzhalter 3">
            <a:extLst>
              <a:ext uri="{FF2B5EF4-FFF2-40B4-BE49-F238E27FC236}">
                <a16:creationId xmlns:a16="http://schemas.microsoft.com/office/drawing/2014/main" id="{EEAD9F45-D39B-EE6C-1ADB-190900459F08}"/>
              </a:ext>
            </a:extLst>
          </p:cNvPr>
          <p:cNvSpPr>
            <a:spLocks noGrp="1"/>
          </p:cNvSpPr>
          <p:nvPr>
            <p:ph type="ftr" sz="quarter" idx="13"/>
          </p:nvPr>
        </p:nvSpPr>
        <p:spPr/>
        <p:txBody>
          <a:bodyPr/>
          <a:lstStyle/>
          <a:p>
            <a:r>
              <a:rPr lang="de-DE"/>
              <a:t>Test Driven Development</a:t>
            </a:r>
            <a:endParaRPr lang="de-DE" dirty="0"/>
          </a:p>
        </p:txBody>
      </p:sp>
      <p:sp>
        <p:nvSpPr>
          <p:cNvPr id="9" name="Textfeld 8">
            <a:extLst>
              <a:ext uri="{FF2B5EF4-FFF2-40B4-BE49-F238E27FC236}">
                <a16:creationId xmlns:a16="http://schemas.microsoft.com/office/drawing/2014/main" id="{7F2A4E62-11D5-14C1-0355-2887EB0AC31C}"/>
              </a:ext>
            </a:extLst>
          </p:cNvPr>
          <p:cNvSpPr txBox="1"/>
          <p:nvPr/>
        </p:nvSpPr>
        <p:spPr>
          <a:xfrm>
            <a:off x="2208369" y="4227934"/>
            <a:ext cx="4576010" cy="369332"/>
          </a:xfrm>
          <a:prstGeom prst="rect">
            <a:avLst/>
          </a:prstGeom>
          <a:noFill/>
        </p:spPr>
        <p:txBody>
          <a:bodyPr wrap="square">
            <a:spAutoFit/>
          </a:bodyPr>
          <a:lstStyle/>
          <a:p>
            <a:r>
              <a:rPr lang="de-DE" dirty="0">
                <a:hlinkClick r:id="rId3"/>
              </a:rPr>
              <a:t>https://wiki.c2.com/?SelfDocumentingCode</a:t>
            </a:r>
            <a:r>
              <a:rPr lang="de-DE" dirty="0"/>
              <a:t> </a:t>
            </a:r>
          </a:p>
        </p:txBody>
      </p:sp>
      <p:sp>
        <p:nvSpPr>
          <p:cNvPr id="3" name="Foliennummernplatzhalter 2">
            <a:extLst>
              <a:ext uri="{FF2B5EF4-FFF2-40B4-BE49-F238E27FC236}">
                <a16:creationId xmlns:a16="http://schemas.microsoft.com/office/drawing/2014/main" id="{72644743-A063-BE19-41A1-ADBE401F68D7}"/>
              </a:ext>
            </a:extLst>
          </p:cNvPr>
          <p:cNvSpPr>
            <a:spLocks noGrp="1"/>
          </p:cNvSpPr>
          <p:nvPr>
            <p:ph type="sldNum" sz="quarter" idx="14"/>
          </p:nvPr>
        </p:nvSpPr>
        <p:spPr/>
        <p:txBody>
          <a:bodyPr/>
          <a:lstStyle/>
          <a:p>
            <a:fld id="{39505E11-EB17-428F-A226-CE7396E36BB2}" type="slidenum">
              <a:rPr lang="de-DE" smtClean="0"/>
              <a:pPr/>
              <a:t>9</a:t>
            </a:fld>
            <a:endParaRPr lang="de-DE" dirty="0"/>
          </a:p>
        </p:txBody>
      </p:sp>
    </p:spTree>
    <p:extLst>
      <p:ext uri="{BB962C8B-B14F-4D97-AF65-F5344CB8AC3E}">
        <p14:creationId xmlns:p14="http://schemas.microsoft.com/office/powerpoint/2010/main" val="3031615569"/>
      </p:ext>
    </p:extLst>
  </p:cSld>
  <p:clrMapOvr>
    <a:masterClrMapping/>
  </p:clrMapOvr>
</p:sld>
</file>

<file path=ppt/theme/theme1.xml><?xml version="1.0" encoding="utf-8"?>
<a:theme xmlns:a="http://schemas.openxmlformats.org/drawingml/2006/main" name="FHTW Powerpoint-Vorlage 16zu9 -accessible-2022-01-31">
  <a:themeElements>
    <a:clrScheme name="Custom 2">
      <a:dk1>
        <a:sysClr val="windowText" lastClr="000000"/>
      </a:dk1>
      <a:lt1>
        <a:sysClr val="window" lastClr="FFFFFF"/>
      </a:lt1>
      <a:dk2>
        <a:srgbClr val="72777A"/>
      </a:dk2>
      <a:lt2>
        <a:srgbClr val="FFFFFF"/>
      </a:lt2>
      <a:accent1>
        <a:srgbClr val="72777A"/>
      </a:accent1>
      <a:accent2>
        <a:srgbClr val="AAADAF"/>
      </a:accent2>
      <a:accent3>
        <a:srgbClr val="8BB31D"/>
      </a:accent3>
      <a:accent4>
        <a:srgbClr val="B9D177"/>
      </a:accent4>
      <a:accent5>
        <a:srgbClr val="00649C"/>
      </a:accent5>
      <a:accent6>
        <a:srgbClr val="66A2C4"/>
      </a:accent6>
      <a:hlink>
        <a:srgbClr val="00649C"/>
      </a:hlink>
      <a:folHlink>
        <a:srgbClr val="323F4F"/>
      </a:folHlink>
    </a:clrScheme>
    <a:fontScheme name="Benutzerdefiniert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defRPr sz="2800" dirty="0"/>
        </a:defPPr>
      </a:lstStyle>
    </a:txDef>
  </a:objectDefaults>
  <a:extraClrSchemeLst/>
  <a:extLst>
    <a:ext uri="{05A4C25C-085E-4340-85A3-A5531E510DB2}">
      <thm15:themeFamily xmlns:thm15="http://schemas.microsoft.com/office/thememl/2012/main" name="Präsentation3" id="{15EC8A32-EFA0-4B0B-AC0F-1D8CF766F1E4}" vid="{CE16643F-63A4-48FC-8B61-AF37F67178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FHTW Powerpoint-Vorlage 16zu9 -accessible-2022-01-31</Template>
  <TotalTime>0</TotalTime>
  <Words>1331</Words>
  <Application>Microsoft Macintosh PowerPoint</Application>
  <PresentationFormat>Bildschirmpräsentation (16:9)</PresentationFormat>
  <Paragraphs>191</Paragraphs>
  <Slides>14</Slides>
  <Notes>8</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14</vt:i4>
      </vt:variant>
    </vt:vector>
  </HeadingPairs>
  <TitlesOfParts>
    <vt:vector size="20" baseType="lpstr">
      <vt:lpstr>Arial</vt:lpstr>
      <vt:lpstr>Calibri</vt:lpstr>
      <vt:lpstr>Courier New</vt:lpstr>
      <vt:lpstr>Lucida Sans Unicode</vt:lpstr>
      <vt:lpstr>Symbol</vt:lpstr>
      <vt:lpstr>FHTW Powerpoint-Vorlage 16zu9 -accessible-2022-01-31</vt:lpstr>
      <vt:lpstr>Test Driven Development</vt:lpstr>
      <vt:lpstr>PowerPoint-Präsentation</vt:lpstr>
      <vt:lpstr>PowerPoint-Präsentation</vt:lpstr>
      <vt:lpstr>PowerPoint-Präsentation</vt:lpstr>
      <vt:lpstr>PowerPoint-Präsentation</vt:lpstr>
      <vt:lpstr>The „ideal“ 100% of unit test coverage…</vt:lpstr>
      <vt:lpstr>Running unit tests in practice</vt:lpstr>
      <vt:lpstr>PowerPoint-Präsentation</vt:lpstr>
      <vt:lpstr>Naming &amp; Documentation </vt:lpstr>
      <vt:lpstr>Code Duplication</vt:lpstr>
      <vt:lpstr>Coding Style Guide &amp; Coding Patterns</vt:lpstr>
      <vt:lpstr>Pair Programming with TDD</vt:lpstr>
      <vt:lpstr>Self Study 2 – TDD Pair Programming Coding Kata “Electrons around the cores“</vt:lpstr>
      <vt:lpstr>Test Driven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Vukovic</dc:creator>
  <cp:lastModifiedBy>Alexander Vukovic</cp:lastModifiedBy>
  <cp:revision>154</cp:revision>
  <cp:lastPrinted>2019-09-19T09:41:50Z</cp:lastPrinted>
  <dcterms:created xsi:type="dcterms:W3CDTF">2010-09-20T12:04:43Z</dcterms:created>
  <dcterms:modified xsi:type="dcterms:W3CDTF">2024-02-19T20:32:29Z</dcterms:modified>
</cp:coreProperties>
</file>